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6" r:id="rId12"/>
    <p:sldId id="267" r:id="rId13"/>
    <p:sldId id="268" r:id="rId14"/>
  </p:sldIdLst>
  <p:sldSz cx="164592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7E7E"/>
    <a:srgbClr val="7AA69C"/>
    <a:srgbClr val="4C5A69"/>
    <a:srgbClr val="FFFFFF"/>
    <a:srgbClr val="00FFFF"/>
    <a:srgbClr val="FF00FF"/>
    <a:srgbClr val="0000FF"/>
    <a:srgbClr val="FF0000"/>
    <a:srgbClr val="000000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7" autoAdjust="0"/>
    <p:restoredTop sz="94660"/>
  </p:normalViewPr>
  <p:slideViewPr>
    <p:cSldViewPr snapToGrid="0">
      <p:cViewPr>
        <p:scale>
          <a:sx n="100" d="100"/>
          <a:sy n="100" d="100"/>
        </p:scale>
        <p:origin x="42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1122363"/>
            <a:ext cx="12344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57400" y="3602038"/>
            <a:ext cx="123444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549E2-DFD0-412E-84C2-A8F2ECB6830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24A8F-C2D8-4CB7-9514-0A241852E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235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549E2-DFD0-412E-84C2-A8F2ECB6830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24A8F-C2D8-4CB7-9514-0A241852E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76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778615" y="365125"/>
            <a:ext cx="354901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1570" y="365125"/>
            <a:ext cx="1044130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549E2-DFD0-412E-84C2-A8F2ECB6830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24A8F-C2D8-4CB7-9514-0A241852E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852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549E2-DFD0-412E-84C2-A8F2ECB6830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24A8F-C2D8-4CB7-9514-0A241852E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23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2998" y="1709739"/>
            <a:ext cx="1419606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2998" y="4589464"/>
            <a:ext cx="1419606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549E2-DFD0-412E-84C2-A8F2ECB6830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24A8F-C2D8-4CB7-9514-0A241852E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249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31570" y="1825625"/>
            <a:ext cx="69951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32470" y="1825625"/>
            <a:ext cx="69951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549E2-DFD0-412E-84C2-A8F2ECB6830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24A8F-C2D8-4CB7-9514-0A241852E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384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714" y="365126"/>
            <a:ext cx="1419606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3715" y="1681163"/>
            <a:ext cx="69630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33715" y="2505075"/>
            <a:ext cx="6963012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332470" y="1681163"/>
            <a:ext cx="6997304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332470" y="2505075"/>
            <a:ext cx="6997304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549E2-DFD0-412E-84C2-A8F2ECB6830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24A8F-C2D8-4CB7-9514-0A241852E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263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549E2-DFD0-412E-84C2-A8F2ECB6830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24A8F-C2D8-4CB7-9514-0A241852E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8121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549E2-DFD0-412E-84C2-A8F2ECB6830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24A8F-C2D8-4CB7-9514-0A241852E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443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714" y="457200"/>
            <a:ext cx="53085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97304" y="987426"/>
            <a:ext cx="833247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33714" y="2057400"/>
            <a:ext cx="530852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549E2-DFD0-412E-84C2-A8F2ECB6830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24A8F-C2D8-4CB7-9514-0A241852E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156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714" y="457200"/>
            <a:ext cx="53085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97304" y="987426"/>
            <a:ext cx="833247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33714" y="2057400"/>
            <a:ext cx="530852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549E2-DFD0-412E-84C2-A8F2ECB6830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24A8F-C2D8-4CB7-9514-0A241852E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930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1570" y="365126"/>
            <a:ext cx="1419606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1570" y="1825625"/>
            <a:ext cx="141960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31570" y="6356351"/>
            <a:ext cx="37033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4549E2-DFD0-412E-84C2-A8F2ECB6830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452110" y="6356351"/>
            <a:ext cx="55549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24310" y="6356351"/>
            <a:ext cx="37033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A24A8F-C2D8-4CB7-9514-0A241852E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327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61"/>
          <p:cNvSpPr txBox="1"/>
          <p:nvPr/>
        </p:nvSpPr>
        <p:spPr>
          <a:xfrm>
            <a:off x="5947610" y="1053285"/>
            <a:ext cx="15549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Garamond" panose="02020404030301010803" pitchFamily="18" charset="0"/>
              </a:rPr>
              <a:t>Transformable Production</a:t>
            </a:r>
          </a:p>
        </p:txBody>
      </p:sp>
      <p:grpSp>
        <p:nvGrpSpPr>
          <p:cNvPr id="70" name="Group 69"/>
          <p:cNvGrpSpPr/>
          <p:nvPr/>
        </p:nvGrpSpPr>
        <p:grpSpPr>
          <a:xfrm>
            <a:off x="3176429" y="902974"/>
            <a:ext cx="4163886" cy="3715780"/>
            <a:chOff x="1042828" y="902974"/>
            <a:chExt cx="4163886" cy="3715780"/>
          </a:xfrm>
        </p:grpSpPr>
        <p:sp>
          <p:nvSpPr>
            <p:cNvPr id="46" name="Oval 45"/>
            <p:cNvSpPr/>
            <p:nvPr/>
          </p:nvSpPr>
          <p:spPr>
            <a:xfrm>
              <a:off x="1894265" y="1543807"/>
              <a:ext cx="2364942" cy="522983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 flipV="1">
              <a:off x="1350606" y="902974"/>
              <a:ext cx="3477" cy="340495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1350606" y="4307930"/>
              <a:ext cx="3396381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 flipV="1">
              <a:off x="2413961" y="1843124"/>
              <a:ext cx="296028" cy="1934056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Oval 51"/>
            <p:cNvSpPr/>
            <p:nvPr/>
          </p:nvSpPr>
          <p:spPr>
            <a:xfrm>
              <a:off x="2713279" y="3750865"/>
              <a:ext cx="1684074" cy="49996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634340" y="2050349"/>
              <a:ext cx="663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Garamond" panose="02020404030301010803" pitchFamily="18" charset="0"/>
                </a:rPr>
                <a:t>Future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2396450" y="3493608"/>
              <a:ext cx="663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Garamond" panose="02020404030301010803" pitchFamily="18" charset="0"/>
                </a:rPr>
                <a:t>Today</a:t>
              </a:r>
            </a:p>
          </p:txBody>
        </p:sp>
        <p:cxnSp>
          <p:nvCxnSpPr>
            <p:cNvPr id="57" name="Straight Arrow Connector 56"/>
            <p:cNvCxnSpPr/>
            <p:nvPr/>
          </p:nvCxnSpPr>
          <p:spPr>
            <a:xfrm flipH="1">
              <a:off x="3817299" y="3396413"/>
              <a:ext cx="136011" cy="304345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0" name="TextBox 59"/>
            <p:cNvSpPr txBox="1"/>
            <p:nvPr/>
          </p:nvSpPr>
          <p:spPr>
            <a:xfrm>
              <a:off x="3651772" y="3094220"/>
              <a:ext cx="15549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Garamond" panose="02020404030301010803" pitchFamily="18" charset="0"/>
                </a:rPr>
                <a:t>Fully Automated Production</a:t>
              </a:r>
            </a:p>
          </p:txBody>
        </p:sp>
        <p:cxnSp>
          <p:nvCxnSpPr>
            <p:cNvPr id="61" name="Straight Arrow Connector 60"/>
            <p:cNvCxnSpPr/>
            <p:nvPr/>
          </p:nvCxnSpPr>
          <p:spPr>
            <a:xfrm flipH="1">
              <a:off x="4009718" y="1308316"/>
              <a:ext cx="136011" cy="304345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H="1">
              <a:off x="2128607" y="1247778"/>
              <a:ext cx="257446" cy="152172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2048428" y="932990"/>
              <a:ext cx="15549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Garamond" panose="02020404030301010803" pitchFamily="18" charset="0"/>
                </a:rPr>
                <a:t>Strictly Manual Production</a:t>
              </a: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354083" y="4310977"/>
              <a:ext cx="33929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Garamond" panose="02020404030301010803" pitchFamily="18" charset="0"/>
                </a:rPr>
                <a:t>Volume, Degree of Automation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 rot="16200000">
              <a:off x="-505761" y="2451564"/>
              <a:ext cx="34049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Garamond" panose="02020404030301010803" pitchFamily="18" charset="0"/>
                </a:rPr>
                <a:t>Flexibility, Production Variety</a:t>
              </a:r>
            </a:p>
          </p:txBody>
        </p:sp>
        <p:sp>
          <p:nvSpPr>
            <p:cNvPr id="47" name="Oval 46"/>
            <p:cNvSpPr/>
            <p:nvPr/>
          </p:nvSpPr>
          <p:spPr>
            <a:xfrm>
              <a:off x="1502850" y="1145813"/>
              <a:ext cx="644684" cy="207549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/>
            <p:cNvSpPr/>
            <p:nvPr/>
          </p:nvSpPr>
          <p:spPr>
            <a:xfrm>
              <a:off x="1706781" y="1267513"/>
              <a:ext cx="2582028" cy="2756357"/>
            </a:xfrm>
            <a:custGeom>
              <a:avLst/>
              <a:gdLst>
                <a:gd name="connsiteX0" fmla="*/ 0 w 2582028"/>
                <a:gd name="connsiteY0" fmla="*/ 0 h 2756357"/>
                <a:gd name="connsiteX1" fmla="*/ 6578 w 2582028"/>
                <a:gd name="connsiteY1" fmla="*/ 503249 h 2756357"/>
                <a:gd name="connsiteX2" fmla="*/ 26313 w 2582028"/>
                <a:gd name="connsiteY2" fmla="*/ 950581 h 2756357"/>
                <a:gd name="connsiteX3" fmla="*/ 65784 w 2582028"/>
                <a:gd name="connsiteY3" fmla="*/ 1401203 h 2756357"/>
                <a:gd name="connsiteX4" fmla="*/ 138146 w 2582028"/>
                <a:gd name="connsiteY4" fmla="*/ 1822222 h 2756357"/>
                <a:gd name="connsiteX5" fmla="*/ 246690 w 2582028"/>
                <a:gd name="connsiteY5" fmla="*/ 2114961 h 2756357"/>
                <a:gd name="connsiteX6" fmla="*/ 388126 w 2582028"/>
                <a:gd name="connsiteY6" fmla="*/ 2328760 h 2756357"/>
                <a:gd name="connsiteX7" fmla="*/ 624949 w 2582028"/>
                <a:gd name="connsiteY7" fmla="*/ 2503088 h 2756357"/>
                <a:gd name="connsiteX8" fmla="*/ 967027 w 2582028"/>
                <a:gd name="connsiteY8" fmla="*/ 2614921 h 2756357"/>
                <a:gd name="connsiteX9" fmla="*/ 1391335 w 2582028"/>
                <a:gd name="connsiteY9" fmla="*/ 2670837 h 2756357"/>
                <a:gd name="connsiteX10" fmla="*/ 2582028 w 2582028"/>
                <a:gd name="connsiteY10" fmla="*/ 2756357 h 2756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2028" h="2756357">
                  <a:moveTo>
                    <a:pt x="0" y="0"/>
                  </a:moveTo>
                  <a:cubicBezTo>
                    <a:pt x="1096" y="172409"/>
                    <a:pt x="2193" y="344819"/>
                    <a:pt x="6578" y="503249"/>
                  </a:cubicBezTo>
                  <a:cubicBezTo>
                    <a:pt x="10963" y="661679"/>
                    <a:pt x="16445" y="800922"/>
                    <a:pt x="26313" y="950581"/>
                  </a:cubicBezTo>
                  <a:cubicBezTo>
                    <a:pt x="36181" y="1100240"/>
                    <a:pt x="47145" y="1255930"/>
                    <a:pt x="65784" y="1401203"/>
                  </a:cubicBezTo>
                  <a:cubicBezTo>
                    <a:pt x="84423" y="1546476"/>
                    <a:pt x="107995" y="1703262"/>
                    <a:pt x="138146" y="1822222"/>
                  </a:cubicBezTo>
                  <a:cubicBezTo>
                    <a:pt x="168297" y="1941182"/>
                    <a:pt x="205027" y="2030538"/>
                    <a:pt x="246690" y="2114961"/>
                  </a:cubicBezTo>
                  <a:cubicBezTo>
                    <a:pt x="288353" y="2199384"/>
                    <a:pt x="325083" y="2264072"/>
                    <a:pt x="388126" y="2328760"/>
                  </a:cubicBezTo>
                  <a:cubicBezTo>
                    <a:pt x="451169" y="2393448"/>
                    <a:pt x="528466" y="2455395"/>
                    <a:pt x="624949" y="2503088"/>
                  </a:cubicBezTo>
                  <a:cubicBezTo>
                    <a:pt x="721432" y="2550781"/>
                    <a:pt x="839296" y="2586963"/>
                    <a:pt x="967027" y="2614921"/>
                  </a:cubicBezTo>
                  <a:cubicBezTo>
                    <a:pt x="1094758" y="2642879"/>
                    <a:pt x="1122168" y="2647264"/>
                    <a:pt x="1391335" y="2670837"/>
                  </a:cubicBezTo>
                  <a:cubicBezTo>
                    <a:pt x="1660502" y="2694410"/>
                    <a:pt x="2384127" y="2747586"/>
                    <a:pt x="2582028" y="2756357"/>
                  </a:cubicBezTo>
                </a:path>
              </a:pathLst>
            </a:cu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43"/>
            <p:cNvSpPr/>
            <p:nvPr/>
          </p:nvSpPr>
          <p:spPr>
            <a:xfrm>
              <a:off x="1818614" y="1247778"/>
              <a:ext cx="2279421" cy="595346"/>
            </a:xfrm>
            <a:custGeom>
              <a:avLst/>
              <a:gdLst>
                <a:gd name="connsiteX0" fmla="*/ 0 w 2279421"/>
                <a:gd name="connsiteY0" fmla="*/ 0 h 595346"/>
                <a:gd name="connsiteX1" fmla="*/ 85519 w 2279421"/>
                <a:gd name="connsiteY1" fmla="*/ 213798 h 595346"/>
                <a:gd name="connsiteX2" fmla="*/ 263136 w 2279421"/>
                <a:gd name="connsiteY2" fmla="*/ 401283 h 595346"/>
                <a:gd name="connsiteX3" fmla="*/ 700601 w 2279421"/>
                <a:gd name="connsiteY3" fmla="*/ 522984 h 595346"/>
                <a:gd name="connsiteX4" fmla="*/ 1052547 w 2279421"/>
                <a:gd name="connsiteY4" fmla="*/ 559165 h 595346"/>
                <a:gd name="connsiteX5" fmla="*/ 2279421 w 2279421"/>
                <a:gd name="connsiteY5" fmla="*/ 595346 h 595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79421" h="595346">
                  <a:moveTo>
                    <a:pt x="0" y="0"/>
                  </a:moveTo>
                  <a:cubicBezTo>
                    <a:pt x="20831" y="73458"/>
                    <a:pt x="41663" y="146917"/>
                    <a:pt x="85519" y="213798"/>
                  </a:cubicBezTo>
                  <a:cubicBezTo>
                    <a:pt x="129375" y="280679"/>
                    <a:pt x="160622" y="349752"/>
                    <a:pt x="263136" y="401283"/>
                  </a:cubicBezTo>
                  <a:cubicBezTo>
                    <a:pt x="365650" y="452814"/>
                    <a:pt x="569033" y="496670"/>
                    <a:pt x="700601" y="522984"/>
                  </a:cubicBezTo>
                  <a:cubicBezTo>
                    <a:pt x="832170" y="549298"/>
                    <a:pt x="789410" y="547105"/>
                    <a:pt x="1052547" y="559165"/>
                  </a:cubicBezTo>
                  <a:cubicBezTo>
                    <a:pt x="1315684" y="571225"/>
                    <a:pt x="2083713" y="590960"/>
                    <a:pt x="2279421" y="595346"/>
                  </a:cubicBezTo>
                </a:path>
              </a:pathLst>
            </a:cu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51328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94"/>
          <p:cNvGrpSpPr/>
          <p:nvPr/>
        </p:nvGrpSpPr>
        <p:grpSpPr>
          <a:xfrm>
            <a:off x="2248735" y="511562"/>
            <a:ext cx="9722100" cy="5943602"/>
            <a:chOff x="2248735" y="511562"/>
            <a:chExt cx="9722100" cy="5943602"/>
          </a:xfrm>
        </p:grpSpPr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42447" y="511564"/>
              <a:ext cx="2928388" cy="5943600"/>
            </a:xfrm>
            <a:prstGeom prst="rect">
              <a:avLst/>
            </a:prstGeom>
          </p:spPr>
        </p:pic>
        <p:cxnSp>
          <p:nvCxnSpPr>
            <p:cNvPr id="65" name="Straight Arrow Connector 64"/>
            <p:cNvCxnSpPr>
              <a:stCxn id="30" idx="3"/>
            </p:cNvCxnSpPr>
            <p:nvPr/>
          </p:nvCxnSpPr>
          <p:spPr>
            <a:xfrm flipV="1">
              <a:off x="8394281" y="4127864"/>
              <a:ext cx="912110" cy="169277"/>
            </a:xfrm>
            <a:prstGeom prst="straightConnector1">
              <a:avLst/>
            </a:prstGeom>
            <a:ln w="12700">
              <a:solidFill>
                <a:srgbClr val="FF0000"/>
              </a:solidFill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8735" y="511564"/>
              <a:ext cx="4347438" cy="5943600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7508283" y="4936424"/>
              <a:ext cx="6220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Lidar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244339" y="4127864"/>
              <a:ext cx="11499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Manipulator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7131417" y="2516309"/>
              <a:ext cx="13757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RGB Camera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131417" y="3319304"/>
              <a:ext cx="13757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Laser Pointer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7084480" y="1707749"/>
              <a:ext cx="146965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RGB-D Camera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cxnSp>
          <p:nvCxnSpPr>
            <p:cNvPr id="54" name="Straight Arrow Connector 53"/>
            <p:cNvCxnSpPr>
              <a:stCxn id="16" idx="3"/>
            </p:cNvCxnSpPr>
            <p:nvPr/>
          </p:nvCxnSpPr>
          <p:spPr>
            <a:xfrm flipV="1">
              <a:off x="8130337" y="5105400"/>
              <a:ext cx="1828800" cy="301"/>
            </a:xfrm>
            <a:prstGeom prst="straightConnector1">
              <a:avLst/>
            </a:prstGeom>
            <a:ln w="12700">
              <a:solidFill>
                <a:srgbClr val="FF0000"/>
              </a:solidFill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>
              <a:stCxn id="16" idx="1"/>
            </p:cNvCxnSpPr>
            <p:nvPr/>
          </p:nvCxnSpPr>
          <p:spPr>
            <a:xfrm flipH="1" flipV="1">
              <a:off x="5410200" y="5105400"/>
              <a:ext cx="2098083" cy="301"/>
            </a:xfrm>
            <a:prstGeom prst="straightConnector1">
              <a:avLst/>
            </a:prstGeom>
            <a:ln w="12700">
              <a:solidFill>
                <a:srgbClr val="FF0000"/>
              </a:solidFill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>
              <a:stCxn id="30" idx="1"/>
            </p:cNvCxnSpPr>
            <p:nvPr/>
          </p:nvCxnSpPr>
          <p:spPr>
            <a:xfrm flipH="1" flipV="1">
              <a:off x="5305425" y="3905250"/>
              <a:ext cx="1938914" cy="391891"/>
            </a:xfrm>
            <a:prstGeom prst="straightConnector1">
              <a:avLst/>
            </a:prstGeom>
            <a:ln w="12700">
              <a:solidFill>
                <a:srgbClr val="FF0000"/>
              </a:solidFill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>
              <a:stCxn id="40" idx="1"/>
            </p:cNvCxnSpPr>
            <p:nvPr/>
          </p:nvCxnSpPr>
          <p:spPr>
            <a:xfrm flipH="1" flipV="1">
              <a:off x="5181600" y="1238250"/>
              <a:ext cx="1949817" cy="2250331"/>
            </a:xfrm>
            <a:prstGeom prst="straightConnector1">
              <a:avLst/>
            </a:prstGeom>
            <a:ln w="12700">
              <a:solidFill>
                <a:srgbClr val="FF0000"/>
              </a:solidFill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>
              <a:stCxn id="40" idx="3"/>
            </p:cNvCxnSpPr>
            <p:nvPr/>
          </p:nvCxnSpPr>
          <p:spPr>
            <a:xfrm flipV="1">
              <a:off x="8507203" y="2685285"/>
              <a:ext cx="1070488" cy="803296"/>
            </a:xfrm>
            <a:prstGeom prst="straightConnector1">
              <a:avLst/>
            </a:prstGeom>
            <a:ln w="12700">
              <a:solidFill>
                <a:srgbClr val="FF0000"/>
              </a:solidFill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>
              <a:stCxn id="35" idx="1"/>
            </p:cNvCxnSpPr>
            <p:nvPr/>
          </p:nvCxnSpPr>
          <p:spPr>
            <a:xfrm flipH="1" flipV="1">
              <a:off x="5305425" y="876300"/>
              <a:ext cx="1825992" cy="1809286"/>
            </a:xfrm>
            <a:prstGeom prst="straightConnector1">
              <a:avLst/>
            </a:prstGeom>
            <a:ln w="12700">
              <a:solidFill>
                <a:srgbClr val="FF0000"/>
              </a:solidFill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>
              <a:stCxn id="35" idx="3"/>
            </p:cNvCxnSpPr>
            <p:nvPr/>
          </p:nvCxnSpPr>
          <p:spPr>
            <a:xfrm flipV="1">
              <a:off x="8507203" y="2238375"/>
              <a:ext cx="835219" cy="447211"/>
            </a:xfrm>
            <a:prstGeom prst="straightConnector1">
              <a:avLst/>
            </a:prstGeom>
            <a:ln w="12700">
              <a:solidFill>
                <a:srgbClr val="FF0000"/>
              </a:solidFill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>
              <a:stCxn id="52" idx="3"/>
            </p:cNvCxnSpPr>
            <p:nvPr/>
          </p:nvCxnSpPr>
          <p:spPr>
            <a:xfrm flipV="1">
              <a:off x="8554139" y="1066800"/>
              <a:ext cx="1203499" cy="810226"/>
            </a:xfrm>
            <a:prstGeom prst="straightConnector1">
              <a:avLst/>
            </a:prstGeom>
            <a:ln w="12700">
              <a:solidFill>
                <a:srgbClr val="FF0000"/>
              </a:solidFill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Elbow Connector 84"/>
            <p:cNvCxnSpPr>
              <a:stCxn id="52" idx="1"/>
            </p:cNvCxnSpPr>
            <p:nvPr/>
          </p:nvCxnSpPr>
          <p:spPr>
            <a:xfrm rot="10800000">
              <a:off x="6615692" y="511564"/>
              <a:ext cx="468789" cy="1365462"/>
            </a:xfrm>
            <a:prstGeom prst="bentConnector2">
              <a:avLst/>
            </a:prstGeom>
            <a:ln w="12700">
              <a:solidFill>
                <a:srgbClr val="FF0000"/>
              </a:solidFill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Elbow Connector 86"/>
            <p:cNvCxnSpPr/>
            <p:nvPr/>
          </p:nvCxnSpPr>
          <p:spPr>
            <a:xfrm rot="10800000" flipV="1">
              <a:off x="3547780" y="511562"/>
              <a:ext cx="3067912" cy="726687"/>
            </a:xfrm>
            <a:prstGeom prst="bentConnector3">
              <a:avLst>
                <a:gd name="adj1" fmla="val 99986"/>
              </a:avLst>
            </a:prstGeom>
            <a:ln w="12700">
              <a:solidFill>
                <a:srgbClr val="FF0000"/>
              </a:solidFill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77807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228850" y="543375"/>
            <a:ext cx="10058400" cy="2643053"/>
            <a:chOff x="2228850" y="543375"/>
            <a:chExt cx="10058400" cy="2643053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28850" y="543375"/>
              <a:ext cx="10058400" cy="2304499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2314575" y="2847874"/>
              <a:ext cx="133091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HectorSLAM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405312" y="2847773"/>
              <a:ext cx="10668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GMapping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229349" y="2847773"/>
              <a:ext cx="133091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KartoSLAM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8519467" y="2847773"/>
              <a:ext cx="133091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CoreSLAM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0781007" y="2847773"/>
              <a:ext cx="133091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LagoSLAM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582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0000"/>
                    </a14:imgEffect>
                    <a14:imgEffect>
                      <a14:brightnessContrast contras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260" t="43184" r="37064" b="38508"/>
          <a:stretch/>
        </p:blipFill>
        <p:spPr>
          <a:xfrm>
            <a:off x="7100248" y="2037069"/>
            <a:ext cx="2601428" cy="193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031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656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265714" y="1262743"/>
            <a:ext cx="5148943" cy="3091543"/>
            <a:chOff x="9339942" y="1611085"/>
            <a:chExt cx="5148943" cy="3091543"/>
          </a:xfrm>
        </p:grpSpPr>
        <p:sp>
          <p:nvSpPr>
            <p:cNvPr id="2" name="Rectangle 1"/>
            <p:cNvSpPr/>
            <p:nvPr/>
          </p:nvSpPr>
          <p:spPr>
            <a:xfrm>
              <a:off x="9339942" y="1611085"/>
              <a:ext cx="5148943" cy="30915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/>
            <p:cNvGrpSpPr/>
            <p:nvPr/>
          </p:nvGrpSpPr>
          <p:grpSpPr>
            <a:xfrm>
              <a:off x="9451733" y="1688272"/>
              <a:ext cx="4935524" cy="2889624"/>
              <a:chOff x="1744647" y="1752600"/>
              <a:chExt cx="4935524" cy="2889624"/>
            </a:xfrm>
          </p:grpSpPr>
          <p:sp>
            <p:nvSpPr>
              <p:cNvPr id="3" name="Oval 2"/>
              <p:cNvSpPr/>
              <p:nvPr/>
            </p:nvSpPr>
            <p:spPr>
              <a:xfrm>
                <a:off x="3762375" y="1752600"/>
                <a:ext cx="914400" cy="914400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" name="Rectangle 4"/>
              <p:cNvSpPr/>
              <p:nvPr/>
            </p:nvSpPr>
            <p:spPr>
              <a:xfrm>
                <a:off x="1744648" y="3301198"/>
                <a:ext cx="1143000" cy="685800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5537171" y="3301198"/>
                <a:ext cx="1143000" cy="685800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" name="Flowchart: Data 6"/>
              <p:cNvSpPr/>
              <p:nvPr/>
            </p:nvSpPr>
            <p:spPr>
              <a:xfrm>
                <a:off x="3688577" y="3419059"/>
                <a:ext cx="1051560" cy="438912"/>
              </a:xfrm>
              <a:prstGeom prst="flowChartInputOutpu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" name="Flowchart: Terminator 7"/>
              <p:cNvSpPr/>
              <p:nvPr/>
            </p:nvSpPr>
            <p:spPr>
              <a:xfrm>
                <a:off x="3756399" y="4280274"/>
                <a:ext cx="914400" cy="361950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Arrow Connector 9"/>
              <p:cNvCxnSpPr>
                <a:stCxn id="5" idx="0"/>
                <a:endCxn id="3" idx="2"/>
              </p:cNvCxnSpPr>
              <p:nvPr/>
            </p:nvCxnSpPr>
            <p:spPr>
              <a:xfrm flipV="1">
                <a:off x="2316148" y="2209800"/>
                <a:ext cx="1446227" cy="1091398"/>
              </a:xfrm>
              <a:prstGeom prst="straightConnector1">
                <a:avLst/>
              </a:prstGeom>
              <a:ln w="12700">
                <a:prstDash val="dash"/>
                <a:headEnd type="triangle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>
                <a:stCxn id="3" idx="6"/>
                <a:endCxn id="25" idx="0"/>
              </p:cNvCxnSpPr>
              <p:nvPr/>
            </p:nvCxnSpPr>
            <p:spPr>
              <a:xfrm>
                <a:off x="4676775" y="2209800"/>
                <a:ext cx="1431896" cy="1091398"/>
              </a:xfrm>
              <a:prstGeom prst="straightConnector1">
                <a:avLst/>
              </a:prstGeom>
              <a:ln w="12700">
                <a:prstDash val="dash"/>
                <a:headEnd type="triangle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8" name="TextBox 17"/>
              <p:cNvSpPr txBox="1"/>
              <p:nvPr/>
            </p:nvSpPr>
            <p:spPr>
              <a:xfrm>
                <a:off x="2535985" y="2620212"/>
                <a:ext cx="1043923" cy="5232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latin typeface="Garamond" panose="02020404030301010803" pitchFamily="18" charset="0"/>
                  </a:rPr>
                  <a:t>Registration Information</a:t>
                </a:r>
              </a:p>
            </p:txBody>
          </p:sp>
          <p:cxnSp>
            <p:nvCxnSpPr>
              <p:cNvPr id="20" name="Curved Connector 19"/>
              <p:cNvCxnSpPr>
                <a:stCxn id="8" idx="1"/>
                <a:endCxn id="5" idx="2"/>
              </p:cNvCxnSpPr>
              <p:nvPr/>
            </p:nvCxnSpPr>
            <p:spPr>
              <a:xfrm rot="10800000">
                <a:off x="2316149" y="3986999"/>
                <a:ext cx="1440251" cy="474251"/>
              </a:xfrm>
              <a:prstGeom prst="curvedConnector2">
                <a:avLst/>
              </a:prstGeom>
              <a:ln w="12700">
                <a:prstDash val="sysDot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" name="Curved Connector 42"/>
              <p:cNvCxnSpPr>
                <a:endCxn id="25" idx="2"/>
              </p:cNvCxnSpPr>
              <p:nvPr/>
            </p:nvCxnSpPr>
            <p:spPr>
              <a:xfrm flipV="1">
                <a:off x="4676775" y="3986998"/>
                <a:ext cx="1431896" cy="480227"/>
              </a:xfrm>
              <a:prstGeom prst="curvedConnector2">
                <a:avLst/>
              </a:prstGeom>
              <a:ln w="12700">
                <a:solidFill>
                  <a:schemeClr val="tx1"/>
                </a:solidFill>
                <a:prstDash val="sysDot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8" name="TextBox 47"/>
              <p:cNvSpPr txBox="1"/>
              <p:nvPr/>
            </p:nvSpPr>
            <p:spPr>
              <a:xfrm>
                <a:off x="1744647" y="3473647"/>
                <a:ext cx="11430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latin typeface="Garamond" panose="02020404030301010803" pitchFamily="18" charset="0"/>
                  </a:rPr>
                  <a:t>Node A</a:t>
                </a:r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1744647" y="3740777"/>
                <a:ext cx="1143001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latin typeface="Garamond" panose="02020404030301010803" pitchFamily="18" charset="0"/>
                  </a:rPr>
                  <a:t>Server</a:t>
                </a: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5537170" y="3740777"/>
                <a:ext cx="1143001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latin typeface="Garamond" panose="02020404030301010803" pitchFamily="18" charset="0"/>
                  </a:rPr>
                  <a:t>Client</a:t>
                </a:r>
              </a:p>
            </p:txBody>
          </p:sp>
          <p:sp>
            <p:nvSpPr>
              <p:cNvPr id="55" name="TextBox 54"/>
              <p:cNvSpPr txBox="1"/>
              <p:nvPr/>
            </p:nvSpPr>
            <p:spPr>
              <a:xfrm>
                <a:off x="5537169" y="3473647"/>
                <a:ext cx="11430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latin typeface="Garamond" panose="02020404030301010803" pitchFamily="18" charset="0"/>
                  </a:rPr>
                  <a:t>Node A</a:t>
                </a: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3762375" y="1919300"/>
                <a:ext cx="9144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latin typeface="Garamond" panose="02020404030301010803" pitchFamily="18" charset="0"/>
                  </a:rPr>
                  <a:t>ROS Master</a:t>
                </a: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3674230" y="3405313"/>
                <a:ext cx="105545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latin typeface="Garamond" panose="02020404030301010803" pitchFamily="18" charset="0"/>
                  </a:rPr>
                  <a:t>Message Topic</a:t>
                </a:r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 rot="16200000">
                <a:off x="2433748" y="3522815"/>
                <a:ext cx="68214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latin typeface="Garamond" panose="02020404030301010803" pitchFamily="18" charset="0"/>
                  </a:rPr>
                  <a:t>Publisher</a:t>
                </a:r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 rot="16200000">
                <a:off x="5292724" y="3523264"/>
                <a:ext cx="714212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latin typeface="Garamond" panose="02020404030301010803" pitchFamily="18" charset="0"/>
                  </a:rPr>
                  <a:t>Subscriber</a:t>
                </a:r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3722615" y="4329063"/>
                <a:ext cx="98492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latin typeface="Garamond" panose="02020404030301010803" pitchFamily="18" charset="0"/>
                  </a:rPr>
                  <a:t>Service Topic</a:t>
                </a:r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2661948" y="4238936"/>
                <a:ext cx="625112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latin typeface="Garamond" panose="02020404030301010803" pitchFamily="18" charset="0"/>
                  </a:rPr>
                  <a:t>Request</a:t>
                </a:r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5183952" y="4253203"/>
                <a:ext cx="485799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latin typeface="Garamond" panose="02020404030301010803" pitchFamily="18" charset="0"/>
                  </a:rPr>
                  <a:t>Reply</a:t>
                </a:r>
              </a:p>
            </p:txBody>
          </p:sp>
          <p:cxnSp>
            <p:nvCxnSpPr>
              <p:cNvPr id="28" name="Straight Connector 27"/>
              <p:cNvCxnSpPr>
                <a:stCxn id="59" idx="2"/>
                <a:endCxn id="58" idx="1"/>
              </p:cNvCxnSpPr>
              <p:nvPr/>
            </p:nvCxnSpPr>
            <p:spPr>
              <a:xfrm flipV="1">
                <a:off x="2897931" y="3636146"/>
                <a:ext cx="776299" cy="978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/>
              <p:cNvCxnSpPr>
                <a:stCxn id="58" idx="3"/>
                <a:endCxn id="64" idx="0"/>
              </p:cNvCxnSpPr>
              <p:nvPr/>
            </p:nvCxnSpPr>
            <p:spPr>
              <a:xfrm>
                <a:off x="4729687" y="3636146"/>
                <a:ext cx="797033" cy="10229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3" name="TextBox 72"/>
              <p:cNvSpPr txBox="1"/>
              <p:nvPr/>
            </p:nvSpPr>
            <p:spPr>
              <a:xfrm>
                <a:off x="4976448" y="2609804"/>
                <a:ext cx="1043923" cy="5232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latin typeface="Garamond" panose="02020404030301010803" pitchFamily="18" charset="0"/>
                  </a:rPr>
                  <a:t>Registration Information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3670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3976" y="388064"/>
            <a:ext cx="4943475" cy="37052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479" y="4470552"/>
            <a:ext cx="10058400" cy="2544775"/>
          </a:xfrm>
          <a:prstGeom prst="rect">
            <a:avLst/>
          </a:prstGeom>
        </p:spPr>
      </p:pic>
      <p:grpSp>
        <p:nvGrpSpPr>
          <p:cNvPr id="144" name="Group 143"/>
          <p:cNvGrpSpPr/>
          <p:nvPr/>
        </p:nvGrpSpPr>
        <p:grpSpPr>
          <a:xfrm rot="1768236">
            <a:off x="1601460" y="1005840"/>
            <a:ext cx="1714713" cy="1947672"/>
            <a:chOff x="3136900" y="561340"/>
            <a:chExt cx="1714713" cy="1947672"/>
          </a:xfrm>
          <a:solidFill>
            <a:schemeClr val="tx1"/>
          </a:solidFill>
        </p:grpSpPr>
        <p:sp>
          <p:nvSpPr>
            <p:cNvPr id="145" name="Oval 144"/>
            <p:cNvSpPr/>
            <p:nvPr/>
          </p:nvSpPr>
          <p:spPr>
            <a:xfrm>
              <a:off x="3136900" y="2390140"/>
              <a:ext cx="118872" cy="1188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46" name="Oval 145"/>
            <p:cNvSpPr/>
            <p:nvPr/>
          </p:nvSpPr>
          <p:spPr>
            <a:xfrm>
              <a:off x="3136900" y="2161540"/>
              <a:ext cx="118872" cy="1188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47" name="Oval 146"/>
            <p:cNvSpPr/>
            <p:nvPr/>
          </p:nvSpPr>
          <p:spPr>
            <a:xfrm>
              <a:off x="3136900" y="1932940"/>
              <a:ext cx="118872" cy="1188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48" name="Oval 147"/>
            <p:cNvSpPr/>
            <p:nvPr/>
          </p:nvSpPr>
          <p:spPr>
            <a:xfrm>
              <a:off x="3136900" y="1704340"/>
              <a:ext cx="118872" cy="1188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49" name="Oval 148"/>
            <p:cNvSpPr/>
            <p:nvPr/>
          </p:nvSpPr>
          <p:spPr>
            <a:xfrm>
              <a:off x="3139948" y="1475740"/>
              <a:ext cx="118872" cy="1188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50" name="Oval 149"/>
            <p:cNvSpPr/>
            <p:nvPr/>
          </p:nvSpPr>
          <p:spPr>
            <a:xfrm>
              <a:off x="3139948" y="1247140"/>
              <a:ext cx="118872" cy="1188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51" name="Oval 150"/>
            <p:cNvSpPr/>
            <p:nvPr/>
          </p:nvSpPr>
          <p:spPr>
            <a:xfrm>
              <a:off x="3139948" y="1018540"/>
              <a:ext cx="118872" cy="1188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52" name="Oval 151"/>
            <p:cNvSpPr/>
            <p:nvPr/>
          </p:nvSpPr>
          <p:spPr>
            <a:xfrm>
              <a:off x="3139948" y="789940"/>
              <a:ext cx="118872" cy="1188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53" name="Oval 152"/>
            <p:cNvSpPr/>
            <p:nvPr/>
          </p:nvSpPr>
          <p:spPr>
            <a:xfrm>
              <a:off x="3139948" y="561340"/>
              <a:ext cx="118872" cy="1188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58" name="Oval 157"/>
            <p:cNvSpPr/>
            <p:nvPr/>
          </p:nvSpPr>
          <p:spPr>
            <a:xfrm>
              <a:off x="4732741" y="1475740"/>
              <a:ext cx="118872" cy="1188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59" name="Oval 158"/>
            <p:cNvSpPr/>
            <p:nvPr/>
          </p:nvSpPr>
          <p:spPr>
            <a:xfrm>
              <a:off x="4732741" y="1247140"/>
              <a:ext cx="118872" cy="1188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60" name="Oval 159"/>
            <p:cNvSpPr/>
            <p:nvPr/>
          </p:nvSpPr>
          <p:spPr>
            <a:xfrm>
              <a:off x="4732741" y="1018540"/>
              <a:ext cx="118872" cy="1188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61" name="Oval 160"/>
            <p:cNvSpPr/>
            <p:nvPr/>
          </p:nvSpPr>
          <p:spPr>
            <a:xfrm>
              <a:off x="4732741" y="789940"/>
              <a:ext cx="118872" cy="1188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62" name="Oval 161"/>
            <p:cNvSpPr/>
            <p:nvPr/>
          </p:nvSpPr>
          <p:spPr>
            <a:xfrm>
              <a:off x="4732741" y="561340"/>
              <a:ext cx="118872" cy="1188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63" name="Oval 162"/>
            <p:cNvSpPr/>
            <p:nvPr/>
          </p:nvSpPr>
          <p:spPr>
            <a:xfrm>
              <a:off x="3366889" y="561340"/>
              <a:ext cx="118872" cy="1188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64" name="Oval 163"/>
            <p:cNvSpPr/>
            <p:nvPr/>
          </p:nvSpPr>
          <p:spPr>
            <a:xfrm>
              <a:off x="3593830" y="561340"/>
              <a:ext cx="118872" cy="1188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65" name="Oval 164"/>
            <p:cNvSpPr/>
            <p:nvPr/>
          </p:nvSpPr>
          <p:spPr>
            <a:xfrm>
              <a:off x="3820771" y="561340"/>
              <a:ext cx="118872" cy="1188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66" name="Oval 165"/>
            <p:cNvSpPr/>
            <p:nvPr/>
          </p:nvSpPr>
          <p:spPr>
            <a:xfrm>
              <a:off x="4045609" y="561340"/>
              <a:ext cx="118872" cy="1188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67" name="Oval 166"/>
            <p:cNvSpPr/>
            <p:nvPr/>
          </p:nvSpPr>
          <p:spPr>
            <a:xfrm>
              <a:off x="4270447" y="561340"/>
              <a:ext cx="118872" cy="1188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68" name="Oval 167"/>
            <p:cNvSpPr/>
            <p:nvPr/>
          </p:nvSpPr>
          <p:spPr>
            <a:xfrm>
              <a:off x="4501594" y="561340"/>
              <a:ext cx="118872" cy="1188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</p:grpSp>
      <p:sp>
        <p:nvSpPr>
          <p:cNvPr id="16" name="Oval 15"/>
          <p:cNvSpPr/>
          <p:nvPr/>
        </p:nvSpPr>
        <p:spPr>
          <a:xfrm>
            <a:off x="1003300" y="23774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48" name="Oval 47"/>
          <p:cNvSpPr/>
          <p:nvPr/>
        </p:nvSpPr>
        <p:spPr>
          <a:xfrm>
            <a:off x="1003300" y="21488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50" name="Oval 49"/>
          <p:cNvSpPr/>
          <p:nvPr/>
        </p:nvSpPr>
        <p:spPr>
          <a:xfrm>
            <a:off x="1003300" y="19202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51" name="Oval 50"/>
          <p:cNvSpPr/>
          <p:nvPr/>
        </p:nvSpPr>
        <p:spPr>
          <a:xfrm>
            <a:off x="1003300" y="16916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54" name="Oval 53"/>
          <p:cNvSpPr/>
          <p:nvPr/>
        </p:nvSpPr>
        <p:spPr>
          <a:xfrm>
            <a:off x="1006348" y="14630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55" name="Oval 54"/>
          <p:cNvSpPr/>
          <p:nvPr/>
        </p:nvSpPr>
        <p:spPr>
          <a:xfrm>
            <a:off x="1006348" y="12344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56" name="Oval 55"/>
          <p:cNvSpPr/>
          <p:nvPr/>
        </p:nvSpPr>
        <p:spPr>
          <a:xfrm>
            <a:off x="1006348" y="10058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57" name="Oval 56"/>
          <p:cNvSpPr/>
          <p:nvPr/>
        </p:nvSpPr>
        <p:spPr>
          <a:xfrm>
            <a:off x="1006348" y="7772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58" name="Oval 57"/>
          <p:cNvSpPr/>
          <p:nvPr/>
        </p:nvSpPr>
        <p:spPr>
          <a:xfrm>
            <a:off x="1006348" y="5486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59" name="Oval 58"/>
          <p:cNvSpPr/>
          <p:nvPr/>
        </p:nvSpPr>
        <p:spPr>
          <a:xfrm>
            <a:off x="2599141" y="23774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60" name="Oval 59"/>
          <p:cNvSpPr/>
          <p:nvPr/>
        </p:nvSpPr>
        <p:spPr>
          <a:xfrm>
            <a:off x="2599141" y="21488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61" name="Oval 60"/>
          <p:cNvSpPr/>
          <p:nvPr/>
        </p:nvSpPr>
        <p:spPr>
          <a:xfrm>
            <a:off x="2599141" y="19202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62" name="Oval 61"/>
          <p:cNvSpPr/>
          <p:nvPr/>
        </p:nvSpPr>
        <p:spPr>
          <a:xfrm>
            <a:off x="2599141" y="16916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64" name="Oval 63"/>
          <p:cNvSpPr/>
          <p:nvPr/>
        </p:nvSpPr>
        <p:spPr>
          <a:xfrm>
            <a:off x="2599141" y="14630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68" name="Oval 67"/>
          <p:cNvSpPr/>
          <p:nvPr/>
        </p:nvSpPr>
        <p:spPr>
          <a:xfrm>
            <a:off x="2599141" y="12344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69" name="Oval 68"/>
          <p:cNvSpPr/>
          <p:nvPr/>
        </p:nvSpPr>
        <p:spPr>
          <a:xfrm>
            <a:off x="2599141" y="10058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71" name="Oval 70"/>
          <p:cNvSpPr/>
          <p:nvPr/>
        </p:nvSpPr>
        <p:spPr>
          <a:xfrm>
            <a:off x="2599141" y="7772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72" name="Oval 71"/>
          <p:cNvSpPr/>
          <p:nvPr/>
        </p:nvSpPr>
        <p:spPr>
          <a:xfrm>
            <a:off x="2599141" y="5486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81" name="Oval 80"/>
          <p:cNvSpPr/>
          <p:nvPr/>
        </p:nvSpPr>
        <p:spPr>
          <a:xfrm>
            <a:off x="1233289" y="5486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82" name="Oval 81"/>
          <p:cNvSpPr/>
          <p:nvPr/>
        </p:nvSpPr>
        <p:spPr>
          <a:xfrm>
            <a:off x="1460230" y="5486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84" name="Oval 83"/>
          <p:cNvSpPr/>
          <p:nvPr/>
        </p:nvSpPr>
        <p:spPr>
          <a:xfrm>
            <a:off x="1687171" y="5486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85" name="Oval 84"/>
          <p:cNvSpPr/>
          <p:nvPr/>
        </p:nvSpPr>
        <p:spPr>
          <a:xfrm>
            <a:off x="1912009" y="5486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87" name="Oval 86"/>
          <p:cNvSpPr/>
          <p:nvPr/>
        </p:nvSpPr>
        <p:spPr>
          <a:xfrm>
            <a:off x="2136847" y="5486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88" name="Oval 87"/>
          <p:cNvSpPr/>
          <p:nvPr/>
        </p:nvSpPr>
        <p:spPr>
          <a:xfrm>
            <a:off x="2367994" y="548640"/>
            <a:ext cx="118872" cy="1188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grpSp>
        <p:nvGrpSpPr>
          <p:cNvPr id="18" name="Group 17"/>
          <p:cNvGrpSpPr/>
          <p:nvPr/>
        </p:nvGrpSpPr>
        <p:grpSpPr>
          <a:xfrm>
            <a:off x="4965700" y="548640"/>
            <a:ext cx="1714713" cy="1947672"/>
            <a:chOff x="3136900" y="561340"/>
            <a:chExt cx="1714713" cy="1947672"/>
          </a:xfrm>
        </p:grpSpPr>
        <p:sp>
          <p:nvSpPr>
            <p:cNvPr id="119" name="Oval 118"/>
            <p:cNvSpPr/>
            <p:nvPr/>
          </p:nvSpPr>
          <p:spPr>
            <a:xfrm>
              <a:off x="3136900" y="23901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20" name="Oval 119"/>
            <p:cNvSpPr/>
            <p:nvPr/>
          </p:nvSpPr>
          <p:spPr>
            <a:xfrm>
              <a:off x="3136900" y="21615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21" name="Oval 120"/>
            <p:cNvSpPr/>
            <p:nvPr/>
          </p:nvSpPr>
          <p:spPr>
            <a:xfrm>
              <a:off x="3136900" y="19329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22" name="Oval 121"/>
            <p:cNvSpPr/>
            <p:nvPr/>
          </p:nvSpPr>
          <p:spPr>
            <a:xfrm>
              <a:off x="3136900" y="17043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23" name="Oval 122"/>
            <p:cNvSpPr/>
            <p:nvPr/>
          </p:nvSpPr>
          <p:spPr>
            <a:xfrm>
              <a:off x="3139948" y="14757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24" name="Oval 123"/>
            <p:cNvSpPr/>
            <p:nvPr/>
          </p:nvSpPr>
          <p:spPr>
            <a:xfrm>
              <a:off x="3139948" y="12471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25" name="Oval 124"/>
            <p:cNvSpPr/>
            <p:nvPr/>
          </p:nvSpPr>
          <p:spPr>
            <a:xfrm>
              <a:off x="3139948" y="10185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26" name="Oval 125"/>
            <p:cNvSpPr/>
            <p:nvPr/>
          </p:nvSpPr>
          <p:spPr>
            <a:xfrm>
              <a:off x="3139948" y="7899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27" name="Oval 126"/>
            <p:cNvSpPr/>
            <p:nvPr/>
          </p:nvSpPr>
          <p:spPr>
            <a:xfrm>
              <a:off x="3139948" y="5613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28" name="Oval 127"/>
            <p:cNvSpPr/>
            <p:nvPr/>
          </p:nvSpPr>
          <p:spPr>
            <a:xfrm>
              <a:off x="4732741" y="23901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29" name="Oval 128"/>
            <p:cNvSpPr/>
            <p:nvPr/>
          </p:nvSpPr>
          <p:spPr>
            <a:xfrm>
              <a:off x="4732741" y="21615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30" name="Oval 129"/>
            <p:cNvSpPr/>
            <p:nvPr/>
          </p:nvSpPr>
          <p:spPr>
            <a:xfrm>
              <a:off x="4732741" y="19329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32" name="Oval 131"/>
            <p:cNvSpPr/>
            <p:nvPr/>
          </p:nvSpPr>
          <p:spPr>
            <a:xfrm>
              <a:off x="4732741" y="17043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33" name="Oval 132"/>
            <p:cNvSpPr/>
            <p:nvPr/>
          </p:nvSpPr>
          <p:spPr>
            <a:xfrm>
              <a:off x="4732741" y="14757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34" name="Oval 133"/>
            <p:cNvSpPr/>
            <p:nvPr/>
          </p:nvSpPr>
          <p:spPr>
            <a:xfrm>
              <a:off x="4732741" y="12471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35" name="Oval 134"/>
            <p:cNvSpPr/>
            <p:nvPr/>
          </p:nvSpPr>
          <p:spPr>
            <a:xfrm>
              <a:off x="4732741" y="10185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36" name="Oval 135"/>
            <p:cNvSpPr/>
            <p:nvPr/>
          </p:nvSpPr>
          <p:spPr>
            <a:xfrm>
              <a:off x="4732741" y="7899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37" name="Oval 136"/>
            <p:cNvSpPr/>
            <p:nvPr/>
          </p:nvSpPr>
          <p:spPr>
            <a:xfrm>
              <a:off x="4732741" y="5613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38" name="Oval 137"/>
            <p:cNvSpPr/>
            <p:nvPr/>
          </p:nvSpPr>
          <p:spPr>
            <a:xfrm>
              <a:off x="3366889" y="5613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39" name="Oval 138"/>
            <p:cNvSpPr/>
            <p:nvPr/>
          </p:nvSpPr>
          <p:spPr>
            <a:xfrm>
              <a:off x="3593830" y="5613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40" name="Oval 139"/>
            <p:cNvSpPr/>
            <p:nvPr/>
          </p:nvSpPr>
          <p:spPr>
            <a:xfrm>
              <a:off x="3820771" y="5613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41" name="Oval 140"/>
            <p:cNvSpPr/>
            <p:nvPr/>
          </p:nvSpPr>
          <p:spPr>
            <a:xfrm>
              <a:off x="4045609" y="5613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42" name="Oval 141"/>
            <p:cNvSpPr/>
            <p:nvPr/>
          </p:nvSpPr>
          <p:spPr>
            <a:xfrm>
              <a:off x="4270447" y="5613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43" name="Oval 142"/>
            <p:cNvSpPr/>
            <p:nvPr/>
          </p:nvSpPr>
          <p:spPr>
            <a:xfrm>
              <a:off x="4501594" y="561340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</p:grpSp>
      <p:sp>
        <p:nvSpPr>
          <p:cNvPr id="170" name="Oval 169"/>
          <p:cNvSpPr/>
          <p:nvPr/>
        </p:nvSpPr>
        <p:spPr>
          <a:xfrm>
            <a:off x="4969256" y="2377440"/>
            <a:ext cx="118872" cy="1188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71" name="Oval 170"/>
          <p:cNvSpPr/>
          <p:nvPr/>
        </p:nvSpPr>
        <p:spPr>
          <a:xfrm>
            <a:off x="4969256" y="2148840"/>
            <a:ext cx="118872" cy="1188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72" name="Oval 171"/>
          <p:cNvSpPr/>
          <p:nvPr/>
        </p:nvSpPr>
        <p:spPr>
          <a:xfrm>
            <a:off x="4969256" y="1920240"/>
            <a:ext cx="118872" cy="1188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73" name="Oval 172"/>
          <p:cNvSpPr/>
          <p:nvPr/>
        </p:nvSpPr>
        <p:spPr>
          <a:xfrm>
            <a:off x="4969256" y="1691640"/>
            <a:ext cx="118872" cy="1188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74" name="Oval 173"/>
          <p:cNvSpPr/>
          <p:nvPr/>
        </p:nvSpPr>
        <p:spPr>
          <a:xfrm>
            <a:off x="4972304" y="1463040"/>
            <a:ext cx="118872" cy="1188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75" name="Oval 174"/>
          <p:cNvSpPr/>
          <p:nvPr/>
        </p:nvSpPr>
        <p:spPr>
          <a:xfrm>
            <a:off x="4972304" y="1234440"/>
            <a:ext cx="118872" cy="1188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76" name="Oval 175"/>
          <p:cNvSpPr/>
          <p:nvPr/>
        </p:nvSpPr>
        <p:spPr>
          <a:xfrm>
            <a:off x="4972304" y="1005840"/>
            <a:ext cx="118872" cy="1188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77" name="Oval 176"/>
          <p:cNvSpPr/>
          <p:nvPr/>
        </p:nvSpPr>
        <p:spPr>
          <a:xfrm>
            <a:off x="4972304" y="777240"/>
            <a:ext cx="118872" cy="1188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78" name="Oval 177"/>
          <p:cNvSpPr/>
          <p:nvPr/>
        </p:nvSpPr>
        <p:spPr>
          <a:xfrm>
            <a:off x="4972304" y="548640"/>
            <a:ext cx="118872" cy="1188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79" name="Oval 178"/>
          <p:cNvSpPr/>
          <p:nvPr/>
        </p:nvSpPr>
        <p:spPr>
          <a:xfrm>
            <a:off x="6565097" y="1463040"/>
            <a:ext cx="118872" cy="1188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80" name="Oval 179"/>
          <p:cNvSpPr/>
          <p:nvPr/>
        </p:nvSpPr>
        <p:spPr>
          <a:xfrm>
            <a:off x="6565097" y="1234440"/>
            <a:ext cx="118872" cy="1188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81" name="Oval 180"/>
          <p:cNvSpPr/>
          <p:nvPr/>
        </p:nvSpPr>
        <p:spPr>
          <a:xfrm>
            <a:off x="6565097" y="1005840"/>
            <a:ext cx="118872" cy="1188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82" name="Oval 181"/>
          <p:cNvSpPr/>
          <p:nvPr/>
        </p:nvSpPr>
        <p:spPr>
          <a:xfrm>
            <a:off x="6565097" y="777240"/>
            <a:ext cx="118872" cy="1188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83" name="Oval 182"/>
          <p:cNvSpPr/>
          <p:nvPr/>
        </p:nvSpPr>
        <p:spPr>
          <a:xfrm>
            <a:off x="6565097" y="548640"/>
            <a:ext cx="118872" cy="1188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84" name="Oval 183"/>
          <p:cNvSpPr/>
          <p:nvPr/>
        </p:nvSpPr>
        <p:spPr>
          <a:xfrm>
            <a:off x="5199245" y="548640"/>
            <a:ext cx="118872" cy="1188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85" name="Oval 184"/>
          <p:cNvSpPr/>
          <p:nvPr/>
        </p:nvSpPr>
        <p:spPr>
          <a:xfrm>
            <a:off x="5426186" y="548640"/>
            <a:ext cx="118872" cy="1188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86" name="Oval 185"/>
          <p:cNvSpPr/>
          <p:nvPr/>
        </p:nvSpPr>
        <p:spPr>
          <a:xfrm>
            <a:off x="5653127" y="548640"/>
            <a:ext cx="118872" cy="1188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87" name="Oval 186"/>
          <p:cNvSpPr/>
          <p:nvPr/>
        </p:nvSpPr>
        <p:spPr>
          <a:xfrm>
            <a:off x="5877965" y="548640"/>
            <a:ext cx="118872" cy="1188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88" name="Oval 187"/>
          <p:cNvSpPr/>
          <p:nvPr/>
        </p:nvSpPr>
        <p:spPr>
          <a:xfrm>
            <a:off x="6102803" y="548640"/>
            <a:ext cx="118872" cy="1188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89" name="Oval 188"/>
          <p:cNvSpPr/>
          <p:nvPr/>
        </p:nvSpPr>
        <p:spPr>
          <a:xfrm>
            <a:off x="6333950" y="548640"/>
            <a:ext cx="118872" cy="1188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4013200" y="1576150"/>
            <a:ext cx="5715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5778190" y="1848899"/>
            <a:ext cx="5063123" cy="2053410"/>
            <a:chOff x="5778190" y="1848899"/>
            <a:chExt cx="5063123" cy="2053410"/>
          </a:xfrm>
        </p:grpSpPr>
        <p:sp>
          <p:nvSpPr>
            <p:cNvPr id="192" name="Oval 191"/>
            <p:cNvSpPr/>
            <p:nvPr/>
          </p:nvSpPr>
          <p:spPr>
            <a:xfrm>
              <a:off x="7473268" y="34934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93" name="Oval 192"/>
            <p:cNvSpPr/>
            <p:nvPr/>
          </p:nvSpPr>
          <p:spPr>
            <a:xfrm>
              <a:off x="7473268" y="32648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94" name="Oval 193"/>
            <p:cNvSpPr/>
            <p:nvPr/>
          </p:nvSpPr>
          <p:spPr>
            <a:xfrm>
              <a:off x="7473268" y="30362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95" name="Oval 194"/>
            <p:cNvSpPr/>
            <p:nvPr/>
          </p:nvSpPr>
          <p:spPr>
            <a:xfrm>
              <a:off x="7476316" y="28076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96" name="Oval 195"/>
            <p:cNvSpPr/>
            <p:nvPr/>
          </p:nvSpPr>
          <p:spPr>
            <a:xfrm>
              <a:off x="7476316" y="25790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97" name="Oval 196"/>
            <p:cNvSpPr/>
            <p:nvPr/>
          </p:nvSpPr>
          <p:spPr>
            <a:xfrm>
              <a:off x="7476316" y="23504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198" name="Oval 197"/>
            <p:cNvSpPr/>
            <p:nvPr/>
          </p:nvSpPr>
          <p:spPr>
            <a:xfrm>
              <a:off x="7476316" y="21218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01" name="Oval 200"/>
            <p:cNvSpPr/>
            <p:nvPr/>
          </p:nvSpPr>
          <p:spPr>
            <a:xfrm>
              <a:off x="9069109" y="34934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02" name="Oval 201"/>
            <p:cNvSpPr/>
            <p:nvPr/>
          </p:nvSpPr>
          <p:spPr>
            <a:xfrm>
              <a:off x="9069109" y="32648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03" name="Oval 202"/>
            <p:cNvSpPr/>
            <p:nvPr/>
          </p:nvSpPr>
          <p:spPr>
            <a:xfrm>
              <a:off x="9069109" y="30362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04" name="Oval 203"/>
            <p:cNvSpPr/>
            <p:nvPr/>
          </p:nvSpPr>
          <p:spPr>
            <a:xfrm>
              <a:off x="9069109" y="28076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05" name="Oval 204"/>
            <p:cNvSpPr/>
            <p:nvPr/>
          </p:nvSpPr>
          <p:spPr>
            <a:xfrm>
              <a:off x="9069109" y="25790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06" name="Oval 205"/>
            <p:cNvSpPr/>
            <p:nvPr/>
          </p:nvSpPr>
          <p:spPr>
            <a:xfrm>
              <a:off x="9069109" y="23504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07" name="Oval 206"/>
            <p:cNvSpPr/>
            <p:nvPr/>
          </p:nvSpPr>
          <p:spPr>
            <a:xfrm>
              <a:off x="9069109" y="21218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09" name="Oval 208"/>
            <p:cNvSpPr/>
            <p:nvPr/>
          </p:nvSpPr>
          <p:spPr>
            <a:xfrm>
              <a:off x="7703257" y="18932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10" name="Oval 209"/>
            <p:cNvSpPr/>
            <p:nvPr/>
          </p:nvSpPr>
          <p:spPr>
            <a:xfrm>
              <a:off x="7930198" y="18932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11" name="Oval 210"/>
            <p:cNvSpPr/>
            <p:nvPr/>
          </p:nvSpPr>
          <p:spPr>
            <a:xfrm>
              <a:off x="8157139" y="18932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12" name="Oval 211"/>
            <p:cNvSpPr/>
            <p:nvPr/>
          </p:nvSpPr>
          <p:spPr>
            <a:xfrm>
              <a:off x="8381977" y="18932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13" name="Oval 212"/>
            <p:cNvSpPr/>
            <p:nvPr/>
          </p:nvSpPr>
          <p:spPr>
            <a:xfrm>
              <a:off x="8606815" y="18932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14" name="Oval 213"/>
            <p:cNvSpPr/>
            <p:nvPr/>
          </p:nvSpPr>
          <p:spPr>
            <a:xfrm>
              <a:off x="8837962" y="18932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6107416" y="3722005"/>
              <a:ext cx="1253577" cy="118872"/>
              <a:chOff x="1385689" y="701040"/>
              <a:chExt cx="1253577" cy="118872"/>
            </a:xfrm>
          </p:grpSpPr>
          <p:sp>
            <p:nvSpPr>
              <p:cNvPr id="225" name="Oval 224"/>
              <p:cNvSpPr/>
              <p:nvPr/>
            </p:nvSpPr>
            <p:spPr>
              <a:xfrm>
                <a:off x="1385689" y="701040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26" name="Oval 225"/>
              <p:cNvSpPr/>
              <p:nvPr/>
            </p:nvSpPr>
            <p:spPr>
              <a:xfrm>
                <a:off x="1612630" y="701040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27" name="Oval 226"/>
              <p:cNvSpPr/>
              <p:nvPr/>
            </p:nvSpPr>
            <p:spPr>
              <a:xfrm>
                <a:off x="1839571" y="701040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28" name="Oval 227"/>
              <p:cNvSpPr/>
              <p:nvPr/>
            </p:nvSpPr>
            <p:spPr>
              <a:xfrm>
                <a:off x="2064409" y="701040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29" name="Oval 228"/>
              <p:cNvSpPr/>
              <p:nvPr/>
            </p:nvSpPr>
            <p:spPr>
              <a:xfrm>
                <a:off x="2289247" y="701040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30" name="Oval 229"/>
              <p:cNvSpPr/>
              <p:nvPr/>
            </p:nvSpPr>
            <p:spPr>
              <a:xfrm>
                <a:off x="2520394" y="701040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</p:grpSp>
        <p:sp>
          <p:nvSpPr>
            <p:cNvPr id="233" name="Oval 232"/>
            <p:cNvSpPr/>
            <p:nvPr/>
          </p:nvSpPr>
          <p:spPr>
            <a:xfrm>
              <a:off x="10663719" y="37220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34" name="Oval 233"/>
            <p:cNvSpPr/>
            <p:nvPr/>
          </p:nvSpPr>
          <p:spPr>
            <a:xfrm>
              <a:off x="9297867" y="37220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35" name="Oval 234"/>
            <p:cNvSpPr/>
            <p:nvPr/>
          </p:nvSpPr>
          <p:spPr>
            <a:xfrm>
              <a:off x="9524808" y="37220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36" name="Oval 235"/>
            <p:cNvSpPr/>
            <p:nvPr/>
          </p:nvSpPr>
          <p:spPr>
            <a:xfrm>
              <a:off x="9751749" y="37220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37" name="Oval 236"/>
            <p:cNvSpPr/>
            <p:nvPr/>
          </p:nvSpPr>
          <p:spPr>
            <a:xfrm>
              <a:off x="9976587" y="37220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38" name="Oval 237"/>
            <p:cNvSpPr/>
            <p:nvPr/>
          </p:nvSpPr>
          <p:spPr>
            <a:xfrm>
              <a:off x="10201425" y="37220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39" name="Oval 238"/>
            <p:cNvSpPr/>
            <p:nvPr/>
          </p:nvSpPr>
          <p:spPr>
            <a:xfrm>
              <a:off x="10432572" y="37220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42" name="Oval 241"/>
            <p:cNvSpPr/>
            <p:nvPr/>
          </p:nvSpPr>
          <p:spPr>
            <a:xfrm>
              <a:off x="10603569" y="3661989"/>
              <a:ext cx="237744" cy="23774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Oval 248"/>
            <p:cNvSpPr/>
            <p:nvPr/>
          </p:nvSpPr>
          <p:spPr>
            <a:xfrm>
              <a:off x="10714816" y="3771281"/>
              <a:ext cx="18288" cy="1828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Oval 255"/>
            <p:cNvSpPr/>
            <p:nvPr/>
          </p:nvSpPr>
          <p:spPr>
            <a:xfrm>
              <a:off x="9049501" y="37220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57" name="Oval 256"/>
            <p:cNvSpPr/>
            <p:nvPr/>
          </p:nvSpPr>
          <p:spPr>
            <a:xfrm>
              <a:off x="8989351" y="3661989"/>
              <a:ext cx="237744" cy="23774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Oval 257"/>
            <p:cNvSpPr/>
            <p:nvPr/>
          </p:nvSpPr>
          <p:spPr>
            <a:xfrm>
              <a:off x="9100598" y="3771281"/>
              <a:ext cx="18288" cy="1828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Oval 258"/>
            <p:cNvSpPr/>
            <p:nvPr/>
          </p:nvSpPr>
          <p:spPr>
            <a:xfrm>
              <a:off x="9049501" y="1906339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60" name="Oval 259"/>
            <p:cNvSpPr/>
            <p:nvPr/>
          </p:nvSpPr>
          <p:spPr>
            <a:xfrm>
              <a:off x="8991927" y="1848899"/>
              <a:ext cx="237744" cy="23774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Oval 260"/>
            <p:cNvSpPr/>
            <p:nvPr/>
          </p:nvSpPr>
          <p:spPr>
            <a:xfrm>
              <a:off x="9100598" y="1955615"/>
              <a:ext cx="18288" cy="1828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Oval 261"/>
            <p:cNvSpPr/>
            <p:nvPr/>
          </p:nvSpPr>
          <p:spPr>
            <a:xfrm>
              <a:off x="7462915" y="1906339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63" name="Oval 262"/>
            <p:cNvSpPr/>
            <p:nvPr/>
          </p:nvSpPr>
          <p:spPr>
            <a:xfrm>
              <a:off x="7402765" y="1848899"/>
              <a:ext cx="237744" cy="23774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Oval 263"/>
            <p:cNvSpPr/>
            <p:nvPr/>
          </p:nvSpPr>
          <p:spPr>
            <a:xfrm>
              <a:off x="7514012" y="1955615"/>
              <a:ext cx="18288" cy="1828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Oval 264"/>
            <p:cNvSpPr/>
            <p:nvPr/>
          </p:nvSpPr>
          <p:spPr>
            <a:xfrm>
              <a:off x="7462915" y="37220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66" name="Oval 265"/>
            <p:cNvSpPr/>
            <p:nvPr/>
          </p:nvSpPr>
          <p:spPr>
            <a:xfrm>
              <a:off x="7405341" y="3664565"/>
              <a:ext cx="237744" cy="23774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Oval 266"/>
            <p:cNvSpPr/>
            <p:nvPr/>
          </p:nvSpPr>
          <p:spPr>
            <a:xfrm>
              <a:off x="7514012" y="3771281"/>
              <a:ext cx="18288" cy="1828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Oval 269"/>
            <p:cNvSpPr/>
            <p:nvPr/>
          </p:nvSpPr>
          <p:spPr>
            <a:xfrm>
              <a:off x="5835764" y="3722005"/>
              <a:ext cx="118872" cy="1188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71" name="Oval 270"/>
            <p:cNvSpPr/>
            <p:nvPr/>
          </p:nvSpPr>
          <p:spPr>
            <a:xfrm>
              <a:off x="5778190" y="3664565"/>
              <a:ext cx="237744" cy="23774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Oval 271"/>
            <p:cNvSpPr/>
            <p:nvPr/>
          </p:nvSpPr>
          <p:spPr>
            <a:xfrm>
              <a:off x="5886861" y="3771281"/>
              <a:ext cx="18288" cy="1828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38418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62267" y="251793"/>
            <a:ext cx="14537156" cy="5162497"/>
            <a:chOff x="162267" y="251793"/>
            <a:chExt cx="14537156" cy="5162497"/>
          </a:xfrm>
        </p:grpSpPr>
        <p:sp>
          <p:nvSpPr>
            <p:cNvPr id="38" name="Rectangle 37"/>
            <p:cNvSpPr/>
            <p:nvPr/>
          </p:nvSpPr>
          <p:spPr>
            <a:xfrm>
              <a:off x="6971870" y="842290"/>
              <a:ext cx="3657600" cy="4572000"/>
            </a:xfrm>
            <a:prstGeom prst="rect">
              <a:avLst/>
            </a:prstGeom>
            <a:solidFill>
              <a:srgbClr val="4C5A69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62267" y="4131913"/>
              <a:ext cx="1104903" cy="33855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Garamond" panose="02020404030301010803" pitchFamily="18" charset="0"/>
                </a:rPr>
                <a:t>Odometry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62267" y="1625485"/>
              <a:ext cx="1104902" cy="58477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Sensor Messages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2" name="Rectangle 1"/>
            <p:cNvSpPr/>
            <p:nvPr/>
          </p:nvSpPr>
          <p:spPr>
            <a:xfrm>
              <a:off x="1543045" y="830578"/>
              <a:ext cx="3657600" cy="4572000"/>
            </a:xfrm>
            <a:prstGeom prst="rect">
              <a:avLst/>
            </a:prstGeom>
            <a:solidFill>
              <a:srgbClr val="7AA69C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709735" y="3386790"/>
              <a:ext cx="3200400" cy="18288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1709735" y="1377164"/>
              <a:ext cx="3200400" cy="18288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709735" y="934594"/>
              <a:ext cx="3200400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Garamond" panose="02020404030301010803" pitchFamily="18" charset="0"/>
                </a:rPr>
                <a:t>Front-End</a:t>
              </a: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7200470" y="3398502"/>
              <a:ext cx="3200400" cy="18288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7200470" y="1388876"/>
              <a:ext cx="3200400" cy="18288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7200470" y="959909"/>
              <a:ext cx="3200400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Garamond" panose="02020404030301010803" pitchFamily="18" charset="0"/>
                </a:rPr>
                <a:t>Back-End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533806" y="2539161"/>
              <a:ext cx="1104903" cy="58477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Estimation Parameters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533807" y="3226112"/>
              <a:ext cx="1104902" cy="58477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State Variables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1709735" y="2861248"/>
              <a:ext cx="3200400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latin typeface="Garamond" panose="02020404030301010803" pitchFamily="18" charset="0"/>
                </a:rPr>
                <a:t>Feature Extraction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1709735" y="4877036"/>
              <a:ext cx="3200400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latin typeface="Garamond" panose="02020404030301010803" pitchFamily="18" charset="0"/>
                </a:rPr>
                <a:t>Scan Matching</a:t>
              </a:r>
            </a:p>
          </p:txBody>
        </p:sp>
        <p:grpSp>
          <p:nvGrpSpPr>
            <p:cNvPr id="99" name="Group 98"/>
            <p:cNvGrpSpPr/>
            <p:nvPr/>
          </p:nvGrpSpPr>
          <p:grpSpPr>
            <a:xfrm>
              <a:off x="11041823" y="1866636"/>
              <a:ext cx="3657600" cy="2514600"/>
              <a:chOff x="11858635" y="1853966"/>
              <a:chExt cx="3657600" cy="2514600"/>
            </a:xfrm>
            <a:solidFill>
              <a:schemeClr val="bg1">
                <a:lumMod val="75000"/>
              </a:schemeClr>
            </a:solidFill>
          </p:grpSpPr>
          <p:sp>
            <p:nvSpPr>
              <p:cNvPr id="63" name="Rectangle 62"/>
              <p:cNvSpPr/>
              <p:nvPr/>
            </p:nvSpPr>
            <p:spPr>
              <a:xfrm>
                <a:off x="11858635" y="1853966"/>
                <a:ext cx="3657600" cy="2514600"/>
              </a:xfrm>
              <a:prstGeom prst="rect">
                <a:avLst/>
              </a:prstGeom>
              <a:solidFill>
                <a:srgbClr val="7E7E7E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12087235" y="2427848"/>
                <a:ext cx="3200400" cy="182880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12087235" y="1971585"/>
                <a:ext cx="3200400" cy="36933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 smtClean="0">
                    <a:latin typeface="Garamond" panose="02020404030301010803" pitchFamily="18" charset="0"/>
                  </a:rPr>
                  <a:t>Optimized Map</a:t>
                </a:r>
                <a:endParaRPr lang="en-US" b="1" dirty="0">
                  <a:latin typeface="Garamond" panose="02020404030301010803" pitchFamily="18" charset="0"/>
                </a:endParaRPr>
              </a:p>
            </p:txBody>
          </p:sp>
        </p:grpSp>
        <p:sp>
          <p:nvSpPr>
            <p:cNvPr id="67" name="TextBox 66"/>
            <p:cNvSpPr txBox="1"/>
            <p:nvPr/>
          </p:nvSpPr>
          <p:spPr>
            <a:xfrm>
              <a:off x="7220508" y="2893707"/>
              <a:ext cx="3204954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latin typeface="Garamond" panose="02020404030301010803" pitchFamily="18" charset="0"/>
                </a:rPr>
                <a:t>Map Generation</a:t>
              </a:r>
              <a:endParaRPr lang="en-US" sz="1600" b="1" dirty="0">
                <a:latin typeface="Garamond" panose="02020404030301010803" pitchFamily="18" charset="0"/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7200470" y="4888748"/>
              <a:ext cx="3200399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latin typeface="Garamond" panose="02020404030301010803" pitchFamily="18" charset="0"/>
                </a:rPr>
                <a:t>Map Optimization</a:t>
              </a:r>
              <a:endParaRPr lang="en-US" sz="1600" b="1" dirty="0">
                <a:latin typeface="Garamond" panose="02020404030301010803" pitchFamily="18" charset="0"/>
              </a:endParaRPr>
            </a:p>
          </p:txBody>
        </p:sp>
        <p:cxnSp>
          <p:nvCxnSpPr>
            <p:cNvPr id="77" name="Straight Arrow Connector 76"/>
            <p:cNvCxnSpPr>
              <a:stCxn id="38" idx="3"/>
            </p:cNvCxnSpPr>
            <p:nvPr/>
          </p:nvCxnSpPr>
          <p:spPr>
            <a:xfrm flipV="1">
              <a:off x="10629470" y="3123936"/>
              <a:ext cx="412353" cy="43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Elbow Connector 79"/>
            <p:cNvCxnSpPr>
              <a:stCxn id="2" idx="3"/>
              <a:endCxn id="47" idx="1"/>
            </p:cNvCxnSpPr>
            <p:nvPr/>
          </p:nvCxnSpPr>
          <p:spPr>
            <a:xfrm flipV="1">
              <a:off x="5200645" y="2831549"/>
              <a:ext cx="333161" cy="285029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Elbow Connector 82"/>
            <p:cNvCxnSpPr>
              <a:stCxn id="2" idx="3"/>
              <a:endCxn id="49" idx="1"/>
            </p:cNvCxnSpPr>
            <p:nvPr/>
          </p:nvCxnSpPr>
          <p:spPr>
            <a:xfrm>
              <a:off x="5200645" y="3116578"/>
              <a:ext cx="333162" cy="401922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Elbow Connector 90"/>
            <p:cNvCxnSpPr>
              <a:stCxn id="47" idx="3"/>
              <a:endCxn id="38" idx="1"/>
            </p:cNvCxnSpPr>
            <p:nvPr/>
          </p:nvCxnSpPr>
          <p:spPr>
            <a:xfrm>
              <a:off x="6638709" y="2831549"/>
              <a:ext cx="333161" cy="296741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Elbow Connector 93"/>
            <p:cNvCxnSpPr>
              <a:stCxn id="49" idx="3"/>
              <a:endCxn id="38" idx="1"/>
            </p:cNvCxnSpPr>
            <p:nvPr/>
          </p:nvCxnSpPr>
          <p:spPr>
            <a:xfrm flipV="1">
              <a:off x="6638709" y="3128290"/>
              <a:ext cx="333161" cy="390210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Elbow Connector 96"/>
            <p:cNvCxnSpPr>
              <a:stCxn id="38" idx="3"/>
              <a:endCxn id="2" idx="0"/>
            </p:cNvCxnSpPr>
            <p:nvPr/>
          </p:nvCxnSpPr>
          <p:spPr>
            <a:xfrm flipH="1" flipV="1">
              <a:off x="3371845" y="830578"/>
              <a:ext cx="7257625" cy="2297712"/>
            </a:xfrm>
            <a:prstGeom prst="bentConnector4">
              <a:avLst>
                <a:gd name="adj1" fmla="val -3150"/>
                <a:gd name="adj2" fmla="val 10697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0" name="TextBox 109"/>
            <p:cNvSpPr txBox="1"/>
            <p:nvPr/>
          </p:nvSpPr>
          <p:spPr>
            <a:xfrm>
              <a:off x="5371670" y="251793"/>
              <a:ext cx="3657600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Optimized State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cxnSp>
          <p:nvCxnSpPr>
            <p:cNvPr id="112" name="Elbow Connector 111"/>
            <p:cNvCxnSpPr/>
            <p:nvPr/>
          </p:nvCxnSpPr>
          <p:spPr>
            <a:xfrm>
              <a:off x="1267169" y="1920681"/>
              <a:ext cx="275876" cy="118872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1" name="Elbow Connector 130"/>
            <p:cNvCxnSpPr>
              <a:stCxn id="42" idx="3"/>
              <a:endCxn id="2" idx="1"/>
            </p:cNvCxnSpPr>
            <p:nvPr/>
          </p:nvCxnSpPr>
          <p:spPr>
            <a:xfrm flipV="1">
              <a:off x="1267170" y="3116578"/>
              <a:ext cx="275875" cy="1184612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30" name="Group 129"/>
            <p:cNvGrpSpPr/>
            <p:nvPr/>
          </p:nvGrpSpPr>
          <p:grpSpPr>
            <a:xfrm>
              <a:off x="1843447" y="3735201"/>
              <a:ext cx="2932975" cy="1241655"/>
              <a:chOff x="1003300" y="548640"/>
              <a:chExt cx="5680669" cy="2404872"/>
            </a:xfrm>
          </p:grpSpPr>
          <p:grpSp>
            <p:nvGrpSpPr>
              <p:cNvPr id="132" name="Group 131"/>
              <p:cNvGrpSpPr/>
              <p:nvPr/>
            </p:nvGrpSpPr>
            <p:grpSpPr>
              <a:xfrm rot="1768236">
                <a:off x="1601460" y="1005840"/>
                <a:ext cx="1714713" cy="1947672"/>
                <a:chOff x="3136900" y="561340"/>
                <a:chExt cx="1714713" cy="1947672"/>
              </a:xfrm>
              <a:solidFill>
                <a:schemeClr val="tx1"/>
              </a:solidFill>
            </p:grpSpPr>
            <p:sp>
              <p:nvSpPr>
                <p:cNvPr id="205" name="Oval 204"/>
                <p:cNvSpPr/>
                <p:nvPr/>
              </p:nvSpPr>
              <p:spPr>
                <a:xfrm>
                  <a:off x="3136900" y="2390140"/>
                  <a:ext cx="118872" cy="118872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206" name="Oval 205"/>
                <p:cNvSpPr/>
                <p:nvPr/>
              </p:nvSpPr>
              <p:spPr>
                <a:xfrm>
                  <a:off x="3136900" y="2161540"/>
                  <a:ext cx="118872" cy="118872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207" name="Oval 206"/>
                <p:cNvSpPr/>
                <p:nvPr/>
              </p:nvSpPr>
              <p:spPr>
                <a:xfrm>
                  <a:off x="3136900" y="1932940"/>
                  <a:ext cx="118872" cy="118872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208" name="Oval 207"/>
                <p:cNvSpPr/>
                <p:nvPr/>
              </p:nvSpPr>
              <p:spPr>
                <a:xfrm>
                  <a:off x="3136900" y="1704340"/>
                  <a:ext cx="118872" cy="118872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209" name="Oval 208"/>
                <p:cNvSpPr/>
                <p:nvPr/>
              </p:nvSpPr>
              <p:spPr>
                <a:xfrm>
                  <a:off x="3139948" y="1475740"/>
                  <a:ext cx="118872" cy="118872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210" name="Oval 209"/>
                <p:cNvSpPr/>
                <p:nvPr/>
              </p:nvSpPr>
              <p:spPr>
                <a:xfrm>
                  <a:off x="3139948" y="1247140"/>
                  <a:ext cx="118872" cy="118872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211" name="Oval 210"/>
                <p:cNvSpPr/>
                <p:nvPr/>
              </p:nvSpPr>
              <p:spPr>
                <a:xfrm>
                  <a:off x="3139948" y="1018540"/>
                  <a:ext cx="118872" cy="118872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212" name="Oval 211"/>
                <p:cNvSpPr/>
                <p:nvPr/>
              </p:nvSpPr>
              <p:spPr>
                <a:xfrm>
                  <a:off x="3139948" y="789940"/>
                  <a:ext cx="118872" cy="118872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213" name="Oval 212"/>
                <p:cNvSpPr/>
                <p:nvPr/>
              </p:nvSpPr>
              <p:spPr>
                <a:xfrm>
                  <a:off x="3139948" y="561340"/>
                  <a:ext cx="118872" cy="118872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214" name="Oval 213"/>
                <p:cNvSpPr/>
                <p:nvPr/>
              </p:nvSpPr>
              <p:spPr>
                <a:xfrm>
                  <a:off x="4732741" y="1475740"/>
                  <a:ext cx="118872" cy="118872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215" name="Oval 214"/>
                <p:cNvSpPr/>
                <p:nvPr/>
              </p:nvSpPr>
              <p:spPr>
                <a:xfrm>
                  <a:off x="4732741" y="1247140"/>
                  <a:ext cx="118872" cy="118872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216" name="Oval 215"/>
                <p:cNvSpPr/>
                <p:nvPr/>
              </p:nvSpPr>
              <p:spPr>
                <a:xfrm>
                  <a:off x="4732741" y="1018540"/>
                  <a:ext cx="118872" cy="118872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217" name="Oval 216"/>
                <p:cNvSpPr/>
                <p:nvPr/>
              </p:nvSpPr>
              <p:spPr>
                <a:xfrm>
                  <a:off x="4732741" y="789940"/>
                  <a:ext cx="118872" cy="118872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218" name="Oval 217"/>
                <p:cNvSpPr/>
                <p:nvPr/>
              </p:nvSpPr>
              <p:spPr>
                <a:xfrm>
                  <a:off x="4732741" y="561340"/>
                  <a:ext cx="118872" cy="118872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219" name="Oval 218"/>
                <p:cNvSpPr/>
                <p:nvPr/>
              </p:nvSpPr>
              <p:spPr>
                <a:xfrm>
                  <a:off x="3366889" y="561340"/>
                  <a:ext cx="118872" cy="118872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220" name="Oval 219"/>
                <p:cNvSpPr/>
                <p:nvPr/>
              </p:nvSpPr>
              <p:spPr>
                <a:xfrm>
                  <a:off x="3593830" y="561340"/>
                  <a:ext cx="118872" cy="118872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221" name="Oval 220"/>
                <p:cNvSpPr/>
                <p:nvPr/>
              </p:nvSpPr>
              <p:spPr>
                <a:xfrm>
                  <a:off x="3820771" y="561340"/>
                  <a:ext cx="118872" cy="118872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222" name="Oval 221"/>
                <p:cNvSpPr/>
                <p:nvPr/>
              </p:nvSpPr>
              <p:spPr>
                <a:xfrm>
                  <a:off x="4045609" y="561340"/>
                  <a:ext cx="118872" cy="118872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223" name="Oval 222"/>
                <p:cNvSpPr/>
                <p:nvPr/>
              </p:nvSpPr>
              <p:spPr>
                <a:xfrm>
                  <a:off x="4270447" y="561340"/>
                  <a:ext cx="118872" cy="118872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224" name="Oval 223"/>
                <p:cNvSpPr/>
                <p:nvPr/>
              </p:nvSpPr>
              <p:spPr>
                <a:xfrm>
                  <a:off x="4501594" y="561340"/>
                  <a:ext cx="118872" cy="118872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</p:grpSp>
          <p:grpSp>
            <p:nvGrpSpPr>
              <p:cNvPr id="133" name="Group 132"/>
              <p:cNvGrpSpPr/>
              <p:nvPr/>
            </p:nvGrpSpPr>
            <p:grpSpPr>
              <a:xfrm>
                <a:off x="1003300" y="548640"/>
                <a:ext cx="5680669" cy="1947672"/>
                <a:chOff x="1003300" y="548640"/>
                <a:chExt cx="5680669" cy="1947672"/>
              </a:xfrm>
            </p:grpSpPr>
            <p:sp>
              <p:nvSpPr>
                <p:cNvPr id="134" name="Oval 133"/>
                <p:cNvSpPr/>
                <p:nvPr/>
              </p:nvSpPr>
              <p:spPr>
                <a:xfrm>
                  <a:off x="1003300" y="23774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35" name="Oval 134"/>
                <p:cNvSpPr/>
                <p:nvPr/>
              </p:nvSpPr>
              <p:spPr>
                <a:xfrm>
                  <a:off x="1003300" y="21488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36" name="Oval 135"/>
                <p:cNvSpPr/>
                <p:nvPr/>
              </p:nvSpPr>
              <p:spPr>
                <a:xfrm>
                  <a:off x="1003300" y="19202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37" name="Oval 136"/>
                <p:cNvSpPr/>
                <p:nvPr/>
              </p:nvSpPr>
              <p:spPr>
                <a:xfrm>
                  <a:off x="1003300" y="16916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38" name="Oval 137"/>
                <p:cNvSpPr/>
                <p:nvPr/>
              </p:nvSpPr>
              <p:spPr>
                <a:xfrm>
                  <a:off x="1006348" y="14630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39" name="Oval 138"/>
                <p:cNvSpPr/>
                <p:nvPr/>
              </p:nvSpPr>
              <p:spPr>
                <a:xfrm>
                  <a:off x="1006348" y="12344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40" name="Oval 139"/>
                <p:cNvSpPr/>
                <p:nvPr/>
              </p:nvSpPr>
              <p:spPr>
                <a:xfrm>
                  <a:off x="1006348" y="10058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41" name="Oval 140"/>
                <p:cNvSpPr/>
                <p:nvPr/>
              </p:nvSpPr>
              <p:spPr>
                <a:xfrm>
                  <a:off x="1006348" y="7772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42" name="Oval 141"/>
                <p:cNvSpPr/>
                <p:nvPr/>
              </p:nvSpPr>
              <p:spPr>
                <a:xfrm>
                  <a:off x="1006348" y="5486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43" name="Oval 142"/>
                <p:cNvSpPr/>
                <p:nvPr/>
              </p:nvSpPr>
              <p:spPr>
                <a:xfrm>
                  <a:off x="2599141" y="23774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44" name="Oval 143"/>
                <p:cNvSpPr/>
                <p:nvPr/>
              </p:nvSpPr>
              <p:spPr>
                <a:xfrm>
                  <a:off x="2599141" y="21488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45" name="Oval 144"/>
                <p:cNvSpPr/>
                <p:nvPr/>
              </p:nvSpPr>
              <p:spPr>
                <a:xfrm>
                  <a:off x="2599141" y="19202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46" name="Oval 145"/>
                <p:cNvSpPr/>
                <p:nvPr/>
              </p:nvSpPr>
              <p:spPr>
                <a:xfrm>
                  <a:off x="2599141" y="16916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47" name="Oval 146"/>
                <p:cNvSpPr/>
                <p:nvPr/>
              </p:nvSpPr>
              <p:spPr>
                <a:xfrm>
                  <a:off x="2599141" y="14630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48" name="Oval 147"/>
                <p:cNvSpPr/>
                <p:nvPr/>
              </p:nvSpPr>
              <p:spPr>
                <a:xfrm>
                  <a:off x="2599141" y="12344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49" name="Oval 148"/>
                <p:cNvSpPr/>
                <p:nvPr/>
              </p:nvSpPr>
              <p:spPr>
                <a:xfrm>
                  <a:off x="2599141" y="10058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50" name="Oval 149"/>
                <p:cNvSpPr/>
                <p:nvPr/>
              </p:nvSpPr>
              <p:spPr>
                <a:xfrm>
                  <a:off x="2599141" y="7772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51" name="Oval 150"/>
                <p:cNvSpPr/>
                <p:nvPr/>
              </p:nvSpPr>
              <p:spPr>
                <a:xfrm>
                  <a:off x="2599141" y="5486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52" name="Oval 151"/>
                <p:cNvSpPr/>
                <p:nvPr/>
              </p:nvSpPr>
              <p:spPr>
                <a:xfrm>
                  <a:off x="1233289" y="5486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53" name="Oval 152"/>
                <p:cNvSpPr/>
                <p:nvPr/>
              </p:nvSpPr>
              <p:spPr>
                <a:xfrm>
                  <a:off x="1460230" y="5486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54" name="Oval 153"/>
                <p:cNvSpPr/>
                <p:nvPr/>
              </p:nvSpPr>
              <p:spPr>
                <a:xfrm>
                  <a:off x="1687171" y="5486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55" name="Oval 154"/>
                <p:cNvSpPr/>
                <p:nvPr/>
              </p:nvSpPr>
              <p:spPr>
                <a:xfrm>
                  <a:off x="1912009" y="5486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56" name="Oval 155"/>
                <p:cNvSpPr/>
                <p:nvPr/>
              </p:nvSpPr>
              <p:spPr>
                <a:xfrm>
                  <a:off x="2136847" y="5486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157" name="Oval 156"/>
                <p:cNvSpPr/>
                <p:nvPr/>
              </p:nvSpPr>
              <p:spPr>
                <a:xfrm>
                  <a:off x="2367994" y="5486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grpSp>
              <p:nvGrpSpPr>
                <p:cNvPr id="158" name="Group 157"/>
                <p:cNvGrpSpPr/>
                <p:nvPr/>
              </p:nvGrpSpPr>
              <p:grpSpPr>
                <a:xfrm>
                  <a:off x="4965700" y="548640"/>
                  <a:ext cx="1714713" cy="1947672"/>
                  <a:chOff x="3136900" y="561340"/>
                  <a:chExt cx="1714713" cy="1947672"/>
                </a:xfrm>
              </p:grpSpPr>
              <p:sp>
                <p:nvSpPr>
                  <p:cNvPr id="181" name="Oval 180"/>
                  <p:cNvSpPr/>
                  <p:nvPr/>
                </p:nvSpPr>
                <p:spPr>
                  <a:xfrm>
                    <a:off x="3136900" y="23901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82" name="Oval 181"/>
                  <p:cNvSpPr/>
                  <p:nvPr/>
                </p:nvSpPr>
                <p:spPr>
                  <a:xfrm>
                    <a:off x="3136900" y="21615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83" name="Oval 182"/>
                  <p:cNvSpPr/>
                  <p:nvPr/>
                </p:nvSpPr>
                <p:spPr>
                  <a:xfrm>
                    <a:off x="3136900" y="19329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84" name="Oval 183"/>
                  <p:cNvSpPr/>
                  <p:nvPr/>
                </p:nvSpPr>
                <p:spPr>
                  <a:xfrm>
                    <a:off x="3136900" y="17043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85" name="Oval 184"/>
                  <p:cNvSpPr/>
                  <p:nvPr/>
                </p:nvSpPr>
                <p:spPr>
                  <a:xfrm>
                    <a:off x="3139948" y="14757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86" name="Oval 185"/>
                  <p:cNvSpPr/>
                  <p:nvPr/>
                </p:nvSpPr>
                <p:spPr>
                  <a:xfrm>
                    <a:off x="3139948" y="12471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87" name="Oval 186"/>
                  <p:cNvSpPr/>
                  <p:nvPr/>
                </p:nvSpPr>
                <p:spPr>
                  <a:xfrm>
                    <a:off x="3139948" y="10185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88" name="Oval 187"/>
                  <p:cNvSpPr/>
                  <p:nvPr/>
                </p:nvSpPr>
                <p:spPr>
                  <a:xfrm>
                    <a:off x="3139948" y="7899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89" name="Oval 188"/>
                  <p:cNvSpPr/>
                  <p:nvPr/>
                </p:nvSpPr>
                <p:spPr>
                  <a:xfrm>
                    <a:off x="3139948" y="5613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90" name="Oval 189"/>
                  <p:cNvSpPr/>
                  <p:nvPr/>
                </p:nvSpPr>
                <p:spPr>
                  <a:xfrm>
                    <a:off x="4732741" y="23901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91" name="Oval 190"/>
                  <p:cNvSpPr/>
                  <p:nvPr/>
                </p:nvSpPr>
                <p:spPr>
                  <a:xfrm>
                    <a:off x="4732741" y="21615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92" name="Oval 191"/>
                  <p:cNvSpPr/>
                  <p:nvPr/>
                </p:nvSpPr>
                <p:spPr>
                  <a:xfrm>
                    <a:off x="4732741" y="19329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93" name="Oval 192"/>
                  <p:cNvSpPr/>
                  <p:nvPr/>
                </p:nvSpPr>
                <p:spPr>
                  <a:xfrm>
                    <a:off x="4732741" y="17043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94" name="Oval 193"/>
                  <p:cNvSpPr/>
                  <p:nvPr/>
                </p:nvSpPr>
                <p:spPr>
                  <a:xfrm>
                    <a:off x="4732741" y="14757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95" name="Oval 194"/>
                  <p:cNvSpPr/>
                  <p:nvPr/>
                </p:nvSpPr>
                <p:spPr>
                  <a:xfrm>
                    <a:off x="4732741" y="12471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96" name="Oval 195"/>
                  <p:cNvSpPr/>
                  <p:nvPr/>
                </p:nvSpPr>
                <p:spPr>
                  <a:xfrm>
                    <a:off x="4732741" y="10185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97" name="Oval 196"/>
                  <p:cNvSpPr/>
                  <p:nvPr/>
                </p:nvSpPr>
                <p:spPr>
                  <a:xfrm>
                    <a:off x="4732741" y="7899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98" name="Oval 197"/>
                  <p:cNvSpPr/>
                  <p:nvPr/>
                </p:nvSpPr>
                <p:spPr>
                  <a:xfrm>
                    <a:off x="4732741" y="5613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99" name="Oval 198"/>
                  <p:cNvSpPr/>
                  <p:nvPr/>
                </p:nvSpPr>
                <p:spPr>
                  <a:xfrm>
                    <a:off x="3366889" y="5613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200" name="Oval 199"/>
                  <p:cNvSpPr/>
                  <p:nvPr/>
                </p:nvSpPr>
                <p:spPr>
                  <a:xfrm>
                    <a:off x="3593830" y="5613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201" name="Oval 200"/>
                  <p:cNvSpPr/>
                  <p:nvPr/>
                </p:nvSpPr>
                <p:spPr>
                  <a:xfrm>
                    <a:off x="3820771" y="5613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202" name="Oval 201"/>
                  <p:cNvSpPr/>
                  <p:nvPr/>
                </p:nvSpPr>
                <p:spPr>
                  <a:xfrm>
                    <a:off x="4045609" y="5613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203" name="Oval 202"/>
                  <p:cNvSpPr/>
                  <p:nvPr/>
                </p:nvSpPr>
                <p:spPr>
                  <a:xfrm>
                    <a:off x="4270447" y="5613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204" name="Oval 203"/>
                  <p:cNvSpPr/>
                  <p:nvPr/>
                </p:nvSpPr>
                <p:spPr>
                  <a:xfrm>
                    <a:off x="4501594" y="561340"/>
                    <a:ext cx="118872" cy="118872"/>
                  </a:xfrm>
                  <a:prstGeom prst="ellips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</p:grpSp>
            <p:grpSp>
              <p:nvGrpSpPr>
                <p:cNvPr id="159" name="Group 158"/>
                <p:cNvGrpSpPr/>
                <p:nvPr/>
              </p:nvGrpSpPr>
              <p:grpSpPr>
                <a:xfrm>
                  <a:off x="4969256" y="548640"/>
                  <a:ext cx="1714713" cy="1947672"/>
                  <a:chOff x="3136900" y="561340"/>
                  <a:chExt cx="1714713" cy="1947672"/>
                </a:xfrm>
                <a:solidFill>
                  <a:schemeClr val="tx1"/>
                </a:solidFill>
              </p:grpSpPr>
              <p:sp>
                <p:nvSpPr>
                  <p:cNvPr id="161" name="Oval 160"/>
                  <p:cNvSpPr/>
                  <p:nvPr/>
                </p:nvSpPr>
                <p:spPr>
                  <a:xfrm>
                    <a:off x="3136900" y="2390140"/>
                    <a:ext cx="118872" cy="118872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62" name="Oval 161"/>
                  <p:cNvSpPr/>
                  <p:nvPr/>
                </p:nvSpPr>
                <p:spPr>
                  <a:xfrm>
                    <a:off x="3136900" y="2161540"/>
                    <a:ext cx="118872" cy="118872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63" name="Oval 162"/>
                  <p:cNvSpPr/>
                  <p:nvPr/>
                </p:nvSpPr>
                <p:spPr>
                  <a:xfrm>
                    <a:off x="3136900" y="1932940"/>
                    <a:ext cx="118872" cy="118872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64" name="Oval 163"/>
                  <p:cNvSpPr/>
                  <p:nvPr/>
                </p:nvSpPr>
                <p:spPr>
                  <a:xfrm>
                    <a:off x="3136900" y="1704340"/>
                    <a:ext cx="118872" cy="118872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65" name="Oval 164"/>
                  <p:cNvSpPr/>
                  <p:nvPr/>
                </p:nvSpPr>
                <p:spPr>
                  <a:xfrm>
                    <a:off x="3139948" y="1475740"/>
                    <a:ext cx="118872" cy="118872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66" name="Oval 165"/>
                  <p:cNvSpPr/>
                  <p:nvPr/>
                </p:nvSpPr>
                <p:spPr>
                  <a:xfrm>
                    <a:off x="3139948" y="1247140"/>
                    <a:ext cx="118872" cy="118872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67" name="Oval 166"/>
                  <p:cNvSpPr/>
                  <p:nvPr/>
                </p:nvSpPr>
                <p:spPr>
                  <a:xfrm>
                    <a:off x="3139948" y="1018540"/>
                    <a:ext cx="118872" cy="118872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68" name="Oval 167"/>
                  <p:cNvSpPr/>
                  <p:nvPr/>
                </p:nvSpPr>
                <p:spPr>
                  <a:xfrm>
                    <a:off x="3139948" y="789940"/>
                    <a:ext cx="118872" cy="118872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69" name="Oval 168"/>
                  <p:cNvSpPr/>
                  <p:nvPr/>
                </p:nvSpPr>
                <p:spPr>
                  <a:xfrm>
                    <a:off x="3139948" y="561340"/>
                    <a:ext cx="118872" cy="118872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70" name="Oval 169"/>
                  <p:cNvSpPr/>
                  <p:nvPr/>
                </p:nvSpPr>
                <p:spPr>
                  <a:xfrm>
                    <a:off x="4732741" y="1475740"/>
                    <a:ext cx="118872" cy="118872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71" name="Oval 170"/>
                  <p:cNvSpPr/>
                  <p:nvPr/>
                </p:nvSpPr>
                <p:spPr>
                  <a:xfrm>
                    <a:off x="4732741" y="1247140"/>
                    <a:ext cx="118872" cy="118872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72" name="Oval 171"/>
                  <p:cNvSpPr/>
                  <p:nvPr/>
                </p:nvSpPr>
                <p:spPr>
                  <a:xfrm>
                    <a:off x="4732741" y="1018540"/>
                    <a:ext cx="118872" cy="118872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73" name="Oval 172"/>
                  <p:cNvSpPr/>
                  <p:nvPr/>
                </p:nvSpPr>
                <p:spPr>
                  <a:xfrm>
                    <a:off x="4732741" y="789940"/>
                    <a:ext cx="118872" cy="118872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74" name="Oval 173"/>
                  <p:cNvSpPr/>
                  <p:nvPr/>
                </p:nvSpPr>
                <p:spPr>
                  <a:xfrm>
                    <a:off x="4732741" y="561340"/>
                    <a:ext cx="118872" cy="118872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75" name="Oval 174"/>
                  <p:cNvSpPr/>
                  <p:nvPr/>
                </p:nvSpPr>
                <p:spPr>
                  <a:xfrm>
                    <a:off x="3366889" y="561340"/>
                    <a:ext cx="118872" cy="118872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76" name="Oval 175"/>
                  <p:cNvSpPr/>
                  <p:nvPr/>
                </p:nvSpPr>
                <p:spPr>
                  <a:xfrm>
                    <a:off x="3593830" y="561340"/>
                    <a:ext cx="118872" cy="118872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77" name="Oval 176"/>
                  <p:cNvSpPr/>
                  <p:nvPr/>
                </p:nvSpPr>
                <p:spPr>
                  <a:xfrm>
                    <a:off x="3820771" y="561340"/>
                    <a:ext cx="118872" cy="118872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78" name="Oval 177"/>
                  <p:cNvSpPr/>
                  <p:nvPr/>
                </p:nvSpPr>
                <p:spPr>
                  <a:xfrm>
                    <a:off x="4045609" y="561340"/>
                    <a:ext cx="118872" cy="118872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79" name="Oval 178"/>
                  <p:cNvSpPr/>
                  <p:nvPr/>
                </p:nvSpPr>
                <p:spPr>
                  <a:xfrm>
                    <a:off x="4270447" y="561340"/>
                    <a:ext cx="118872" cy="118872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  <p:sp>
                <p:nvSpPr>
                  <p:cNvPr id="180" name="Oval 179"/>
                  <p:cNvSpPr/>
                  <p:nvPr/>
                </p:nvSpPr>
                <p:spPr>
                  <a:xfrm>
                    <a:off x="4501594" y="561340"/>
                    <a:ext cx="118872" cy="118872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</p:txBody>
              </p:sp>
            </p:grpSp>
            <p:cxnSp>
              <p:nvCxnSpPr>
                <p:cNvPr id="160" name="Straight Arrow Connector 159"/>
                <p:cNvCxnSpPr/>
                <p:nvPr/>
              </p:nvCxnSpPr>
              <p:spPr>
                <a:xfrm>
                  <a:off x="4013200" y="1576150"/>
                  <a:ext cx="571500" cy="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78" name="Group 277"/>
            <p:cNvGrpSpPr/>
            <p:nvPr/>
          </p:nvGrpSpPr>
          <p:grpSpPr>
            <a:xfrm>
              <a:off x="1781513" y="1528093"/>
              <a:ext cx="3053431" cy="1236972"/>
              <a:chOff x="5772526" y="1848899"/>
              <a:chExt cx="5068787" cy="2053410"/>
            </a:xfrm>
          </p:grpSpPr>
          <p:sp>
            <p:nvSpPr>
              <p:cNvPr id="279" name="Oval 278"/>
              <p:cNvSpPr/>
              <p:nvPr/>
            </p:nvSpPr>
            <p:spPr>
              <a:xfrm>
                <a:off x="7473268" y="34934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80" name="Oval 279"/>
              <p:cNvSpPr/>
              <p:nvPr/>
            </p:nvSpPr>
            <p:spPr>
              <a:xfrm>
                <a:off x="7473268" y="32648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81" name="Oval 280"/>
              <p:cNvSpPr/>
              <p:nvPr/>
            </p:nvSpPr>
            <p:spPr>
              <a:xfrm>
                <a:off x="7473268" y="30362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82" name="Oval 281"/>
              <p:cNvSpPr/>
              <p:nvPr/>
            </p:nvSpPr>
            <p:spPr>
              <a:xfrm>
                <a:off x="7476316" y="28076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83" name="Oval 282"/>
              <p:cNvSpPr/>
              <p:nvPr/>
            </p:nvSpPr>
            <p:spPr>
              <a:xfrm>
                <a:off x="7476316" y="25790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84" name="Oval 283"/>
              <p:cNvSpPr/>
              <p:nvPr/>
            </p:nvSpPr>
            <p:spPr>
              <a:xfrm>
                <a:off x="7476316" y="23504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85" name="Oval 284"/>
              <p:cNvSpPr/>
              <p:nvPr/>
            </p:nvSpPr>
            <p:spPr>
              <a:xfrm>
                <a:off x="7476316" y="21218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86" name="Oval 285"/>
              <p:cNvSpPr/>
              <p:nvPr/>
            </p:nvSpPr>
            <p:spPr>
              <a:xfrm>
                <a:off x="9069109" y="34934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87" name="Oval 286"/>
              <p:cNvSpPr/>
              <p:nvPr/>
            </p:nvSpPr>
            <p:spPr>
              <a:xfrm>
                <a:off x="9069109" y="32648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88" name="Oval 287"/>
              <p:cNvSpPr/>
              <p:nvPr/>
            </p:nvSpPr>
            <p:spPr>
              <a:xfrm>
                <a:off x="9069109" y="30362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89" name="Oval 288"/>
              <p:cNvSpPr/>
              <p:nvPr/>
            </p:nvSpPr>
            <p:spPr>
              <a:xfrm>
                <a:off x="9069109" y="28076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90" name="Oval 289"/>
              <p:cNvSpPr/>
              <p:nvPr/>
            </p:nvSpPr>
            <p:spPr>
              <a:xfrm>
                <a:off x="9069109" y="25790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91" name="Oval 290"/>
              <p:cNvSpPr/>
              <p:nvPr/>
            </p:nvSpPr>
            <p:spPr>
              <a:xfrm>
                <a:off x="9069109" y="23504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92" name="Oval 291"/>
              <p:cNvSpPr/>
              <p:nvPr/>
            </p:nvSpPr>
            <p:spPr>
              <a:xfrm>
                <a:off x="9069109" y="21218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93" name="Oval 292"/>
              <p:cNvSpPr/>
              <p:nvPr/>
            </p:nvSpPr>
            <p:spPr>
              <a:xfrm>
                <a:off x="7703257" y="18932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94" name="Oval 293"/>
              <p:cNvSpPr/>
              <p:nvPr/>
            </p:nvSpPr>
            <p:spPr>
              <a:xfrm>
                <a:off x="7930198" y="18932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95" name="Oval 294"/>
              <p:cNvSpPr/>
              <p:nvPr/>
            </p:nvSpPr>
            <p:spPr>
              <a:xfrm>
                <a:off x="8157139" y="18932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96" name="Oval 295"/>
              <p:cNvSpPr/>
              <p:nvPr/>
            </p:nvSpPr>
            <p:spPr>
              <a:xfrm>
                <a:off x="8381977" y="18932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97" name="Oval 296"/>
              <p:cNvSpPr/>
              <p:nvPr/>
            </p:nvSpPr>
            <p:spPr>
              <a:xfrm>
                <a:off x="8606815" y="18932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298" name="Oval 297"/>
              <p:cNvSpPr/>
              <p:nvPr/>
            </p:nvSpPr>
            <p:spPr>
              <a:xfrm>
                <a:off x="8837962" y="18932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grpSp>
            <p:nvGrpSpPr>
              <p:cNvPr id="299" name="Group 298"/>
              <p:cNvGrpSpPr/>
              <p:nvPr/>
            </p:nvGrpSpPr>
            <p:grpSpPr>
              <a:xfrm>
                <a:off x="6107416" y="3722005"/>
                <a:ext cx="1253577" cy="118872"/>
                <a:chOff x="1385689" y="701040"/>
                <a:chExt cx="1253577" cy="118872"/>
              </a:xfrm>
            </p:grpSpPr>
            <p:sp>
              <p:nvSpPr>
                <p:cNvPr id="324" name="Oval 323"/>
                <p:cNvSpPr/>
                <p:nvPr/>
              </p:nvSpPr>
              <p:spPr>
                <a:xfrm>
                  <a:off x="1385689" y="7010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325" name="Oval 324"/>
                <p:cNvSpPr/>
                <p:nvPr/>
              </p:nvSpPr>
              <p:spPr>
                <a:xfrm>
                  <a:off x="1612630" y="7010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326" name="Oval 325"/>
                <p:cNvSpPr/>
                <p:nvPr/>
              </p:nvSpPr>
              <p:spPr>
                <a:xfrm>
                  <a:off x="1839571" y="7010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327" name="Oval 326"/>
                <p:cNvSpPr/>
                <p:nvPr/>
              </p:nvSpPr>
              <p:spPr>
                <a:xfrm>
                  <a:off x="2064409" y="7010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328" name="Oval 327"/>
                <p:cNvSpPr/>
                <p:nvPr/>
              </p:nvSpPr>
              <p:spPr>
                <a:xfrm>
                  <a:off x="2289247" y="7010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  <p:sp>
              <p:nvSpPr>
                <p:cNvPr id="329" name="Oval 328"/>
                <p:cNvSpPr/>
                <p:nvPr/>
              </p:nvSpPr>
              <p:spPr>
                <a:xfrm>
                  <a:off x="2520394" y="701040"/>
                  <a:ext cx="118872" cy="1188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 smtClean="0"/>
                </a:p>
              </p:txBody>
            </p:sp>
          </p:grpSp>
          <p:sp>
            <p:nvSpPr>
              <p:cNvPr id="300" name="Oval 299"/>
              <p:cNvSpPr/>
              <p:nvPr/>
            </p:nvSpPr>
            <p:spPr>
              <a:xfrm>
                <a:off x="10663719" y="37220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301" name="Oval 300"/>
              <p:cNvSpPr/>
              <p:nvPr/>
            </p:nvSpPr>
            <p:spPr>
              <a:xfrm>
                <a:off x="9297867" y="37220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302" name="Oval 301"/>
              <p:cNvSpPr/>
              <p:nvPr/>
            </p:nvSpPr>
            <p:spPr>
              <a:xfrm>
                <a:off x="9524808" y="37220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303" name="Oval 302"/>
              <p:cNvSpPr/>
              <p:nvPr/>
            </p:nvSpPr>
            <p:spPr>
              <a:xfrm>
                <a:off x="9751749" y="37220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304" name="Oval 303"/>
              <p:cNvSpPr/>
              <p:nvPr/>
            </p:nvSpPr>
            <p:spPr>
              <a:xfrm>
                <a:off x="9976587" y="37220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305" name="Oval 304"/>
              <p:cNvSpPr/>
              <p:nvPr/>
            </p:nvSpPr>
            <p:spPr>
              <a:xfrm>
                <a:off x="10201425" y="37220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306" name="Oval 305"/>
              <p:cNvSpPr/>
              <p:nvPr/>
            </p:nvSpPr>
            <p:spPr>
              <a:xfrm>
                <a:off x="10432572" y="37220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307" name="Oval 306"/>
              <p:cNvSpPr/>
              <p:nvPr/>
            </p:nvSpPr>
            <p:spPr>
              <a:xfrm>
                <a:off x="10603569" y="3661989"/>
                <a:ext cx="237744" cy="237744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8" name="Oval 307"/>
              <p:cNvSpPr/>
              <p:nvPr/>
            </p:nvSpPr>
            <p:spPr>
              <a:xfrm>
                <a:off x="10714816" y="3771281"/>
                <a:ext cx="18288" cy="1828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9" name="Oval 308"/>
              <p:cNvSpPr/>
              <p:nvPr/>
            </p:nvSpPr>
            <p:spPr>
              <a:xfrm>
                <a:off x="9049501" y="37220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310" name="Oval 309"/>
              <p:cNvSpPr/>
              <p:nvPr/>
            </p:nvSpPr>
            <p:spPr>
              <a:xfrm>
                <a:off x="8989351" y="3661989"/>
                <a:ext cx="237744" cy="237744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1" name="Oval 310"/>
              <p:cNvSpPr/>
              <p:nvPr/>
            </p:nvSpPr>
            <p:spPr>
              <a:xfrm>
                <a:off x="9100598" y="3771281"/>
                <a:ext cx="18288" cy="1828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2" name="Oval 311"/>
              <p:cNvSpPr/>
              <p:nvPr/>
            </p:nvSpPr>
            <p:spPr>
              <a:xfrm>
                <a:off x="9049501" y="1906339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313" name="Oval 312"/>
              <p:cNvSpPr/>
              <p:nvPr/>
            </p:nvSpPr>
            <p:spPr>
              <a:xfrm>
                <a:off x="8991927" y="1848899"/>
                <a:ext cx="237744" cy="237744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4" name="Oval 313"/>
              <p:cNvSpPr/>
              <p:nvPr/>
            </p:nvSpPr>
            <p:spPr>
              <a:xfrm>
                <a:off x="9100598" y="1955615"/>
                <a:ext cx="18288" cy="1828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5" name="Oval 314"/>
              <p:cNvSpPr/>
              <p:nvPr/>
            </p:nvSpPr>
            <p:spPr>
              <a:xfrm>
                <a:off x="7462915" y="1906339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316" name="Oval 315"/>
              <p:cNvSpPr/>
              <p:nvPr/>
            </p:nvSpPr>
            <p:spPr>
              <a:xfrm>
                <a:off x="7402765" y="1848899"/>
                <a:ext cx="237744" cy="237744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7" name="Oval 316"/>
              <p:cNvSpPr/>
              <p:nvPr/>
            </p:nvSpPr>
            <p:spPr>
              <a:xfrm>
                <a:off x="7514012" y="1955615"/>
                <a:ext cx="18288" cy="1828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8" name="Oval 317"/>
              <p:cNvSpPr/>
              <p:nvPr/>
            </p:nvSpPr>
            <p:spPr>
              <a:xfrm>
                <a:off x="7462915" y="37220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319" name="Oval 318"/>
              <p:cNvSpPr/>
              <p:nvPr/>
            </p:nvSpPr>
            <p:spPr>
              <a:xfrm>
                <a:off x="7405341" y="3664565"/>
                <a:ext cx="237744" cy="237744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0" name="Oval 319"/>
              <p:cNvSpPr/>
              <p:nvPr/>
            </p:nvSpPr>
            <p:spPr>
              <a:xfrm>
                <a:off x="7514012" y="3771281"/>
                <a:ext cx="18288" cy="1828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1" name="Oval 320"/>
              <p:cNvSpPr/>
              <p:nvPr/>
            </p:nvSpPr>
            <p:spPr>
              <a:xfrm>
                <a:off x="5835764" y="3722005"/>
                <a:ext cx="118872" cy="11887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</p:txBody>
          </p:sp>
          <p:sp>
            <p:nvSpPr>
              <p:cNvPr id="322" name="Oval 321"/>
              <p:cNvSpPr/>
              <p:nvPr/>
            </p:nvSpPr>
            <p:spPr>
              <a:xfrm>
                <a:off x="5772526" y="3664565"/>
                <a:ext cx="237745" cy="237744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3" name="Oval 322"/>
              <p:cNvSpPr/>
              <p:nvPr/>
            </p:nvSpPr>
            <p:spPr>
              <a:xfrm>
                <a:off x="5886861" y="3771281"/>
                <a:ext cx="18288" cy="1828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lum bright="-3000" contrast="42000"/>
            </a:blip>
            <a:stretch>
              <a:fillRect/>
            </a:stretch>
          </p:blipFill>
          <p:spPr>
            <a:xfrm rot="5400000">
              <a:off x="8035433" y="657283"/>
              <a:ext cx="1527048" cy="308241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lum bright="-19000" contrast="42000"/>
            </a:blip>
            <a:stretch>
              <a:fillRect/>
            </a:stretch>
          </p:blipFill>
          <p:spPr>
            <a:xfrm rot="5400000">
              <a:off x="8033971" y="2671620"/>
              <a:ext cx="1527048" cy="307949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331" name="Picture 330"/>
            <p:cNvPicPr>
              <a:picLocks noChangeAspect="1"/>
            </p:cNvPicPr>
            <p:nvPr/>
          </p:nvPicPr>
          <p:blipFill>
            <a:blip r:embed="rId3">
              <a:lum bright="-19000" contrast="42000"/>
            </a:blip>
            <a:stretch>
              <a:fillRect/>
            </a:stretch>
          </p:blipFill>
          <p:spPr>
            <a:xfrm rot="5400000">
              <a:off x="12107098" y="1809761"/>
              <a:ext cx="1527048" cy="307949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358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9" name="Group 2098"/>
          <p:cNvGrpSpPr/>
          <p:nvPr/>
        </p:nvGrpSpPr>
        <p:grpSpPr>
          <a:xfrm>
            <a:off x="3943278" y="2585125"/>
            <a:ext cx="11458989" cy="3916833"/>
            <a:chOff x="2868809" y="1379307"/>
            <a:chExt cx="11458989" cy="3916833"/>
          </a:xfrm>
        </p:grpSpPr>
        <p:grpSp>
          <p:nvGrpSpPr>
            <p:cNvPr id="2094" name="Group 2093"/>
            <p:cNvGrpSpPr/>
            <p:nvPr/>
          </p:nvGrpSpPr>
          <p:grpSpPr>
            <a:xfrm>
              <a:off x="9298598" y="1379307"/>
              <a:ext cx="5029200" cy="3916833"/>
              <a:chOff x="9298598" y="1381281"/>
              <a:chExt cx="5029200" cy="3916833"/>
            </a:xfrm>
          </p:grpSpPr>
          <p:grpSp>
            <p:nvGrpSpPr>
              <p:cNvPr id="2090" name="Group 2089"/>
              <p:cNvGrpSpPr/>
              <p:nvPr/>
            </p:nvGrpSpPr>
            <p:grpSpPr>
              <a:xfrm>
                <a:off x="9476207" y="1790837"/>
                <a:ext cx="4712564" cy="3478847"/>
                <a:chOff x="9478089" y="2007820"/>
                <a:chExt cx="4712564" cy="3478847"/>
              </a:xfrm>
            </p:grpSpPr>
            <p:cxnSp>
              <p:nvCxnSpPr>
                <p:cNvPr id="157" name="Straight Connector 156"/>
                <p:cNvCxnSpPr/>
                <p:nvPr/>
              </p:nvCxnSpPr>
              <p:spPr>
                <a:xfrm flipH="1" flipV="1">
                  <a:off x="10141341" y="3164456"/>
                  <a:ext cx="1412543" cy="1924334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66" name="Straight Connector 165"/>
                <p:cNvCxnSpPr/>
                <p:nvPr/>
              </p:nvCxnSpPr>
              <p:spPr>
                <a:xfrm>
                  <a:off x="11074024" y="3638544"/>
                  <a:ext cx="479860" cy="145024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70" name="Straight Connector 169"/>
                <p:cNvCxnSpPr/>
                <p:nvPr/>
              </p:nvCxnSpPr>
              <p:spPr>
                <a:xfrm flipH="1" flipV="1">
                  <a:off x="11074024" y="2713344"/>
                  <a:ext cx="479860" cy="2375446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72" name="Straight Connector 171"/>
                <p:cNvCxnSpPr/>
                <p:nvPr/>
              </p:nvCxnSpPr>
              <p:spPr>
                <a:xfrm flipV="1">
                  <a:off x="11553884" y="3164456"/>
                  <a:ext cx="0" cy="1924334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Straight Connector 173"/>
                <p:cNvCxnSpPr/>
                <p:nvPr/>
              </p:nvCxnSpPr>
              <p:spPr>
                <a:xfrm flipV="1">
                  <a:off x="11553884" y="2713344"/>
                  <a:ext cx="495591" cy="237544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Straight Connector 177"/>
                <p:cNvCxnSpPr/>
                <p:nvPr/>
              </p:nvCxnSpPr>
              <p:spPr>
                <a:xfrm flipV="1">
                  <a:off x="11553884" y="3638544"/>
                  <a:ext cx="495591" cy="145024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Straight Connector 179"/>
                <p:cNvCxnSpPr/>
                <p:nvPr/>
              </p:nvCxnSpPr>
              <p:spPr>
                <a:xfrm flipV="1">
                  <a:off x="11553884" y="3198176"/>
                  <a:ext cx="1383588" cy="1890614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Straight Arrow Connector 181"/>
                <p:cNvCxnSpPr/>
                <p:nvPr/>
              </p:nvCxnSpPr>
              <p:spPr>
                <a:xfrm>
                  <a:off x="11553884" y="5088790"/>
                  <a:ext cx="1672441" cy="0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Straight Connector 183"/>
                <p:cNvCxnSpPr/>
                <p:nvPr/>
              </p:nvCxnSpPr>
              <p:spPr>
                <a:xfrm flipV="1">
                  <a:off x="10141341" y="2713344"/>
                  <a:ext cx="932683" cy="45111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Straight Connector 185"/>
                <p:cNvCxnSpPr/>
                <p:nvPr/>
              </p:nvCxnSpPr>
              <p:spPr>
                <a:xfrm>
                  <a:off x="11074024" y="2713343"/>
                  <a:ext cx="975451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1" name="Straight Connector 190"/>
                <p:cNvCxnSpPr/>
                <p:nvPr/>
              </p:nvCxnSpPr>
              <p:spPr>
                <a:xfrm>
                  <a:off x="12049475" y="2713342"/>
                  <a:ext cx="887997" cy="484834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>
                <a:xfrm flipH="1">
                  <a:off x="12049475" y="3198176"/>
                  <a:ext cx="887997" cy="440368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>
                <a:xfrm flipH="1">
                  <a:off x="11074023" y="3638544"/>
                  <a:ext cx="970170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7" name="Straight Connector 196"/>
                <p:cNvCxnSpPr/>
                <p:nvPr/>
              </p:nvCxnSpPr>
              <p:spPr>
                <a:xfrm flipH="1" flipV="1">
                  <a:off x="10141341" y="3164456"/>
                  <a:ext cx="932683" cy="474088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/>
                <p:cNvCxnSpPr/>
                <p:nvPr/>
              </p:nvCxnSpPr>
              <p:spPr>
                <a:xfrm>
                  <a:off x="10136059" y="3164455"/>
                  <a:ext cx="1412543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1" name="Straight Connector 200"/>
                <p:cNvCxnSpPr/>
                <p:nvPr/>
              </p:nvCxnSpPr>
              <p:spPr>
                <a:xfrm flipH="1">
                  <a:off x="11553884" y="2713342"/>
                  <a:ext cx="490309" cy="451114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3" name="Straight Connector 202"/>
                <p:cNvCxnSpPr/>
                <p:nvPr/>
              </p:nvCxnSpPr>
              <p:spPr>
                <a:xfrm flipH="1" flipV="1">
                  <a:off x="11556524" y="3164455"/>
                  <a:ext cx="487668" cy="474088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5" name="Straight Connector 204"/>
                <p:cNvCxnSpPr/>
                <p:nvPr/>
              </p:nvCxnSpPr>
              <p:spPr>
                <a:xfrm flipV="1">
                  <a:off x="11548602" y="4737445"/>
                  <a:ext cx="1518993" cy="351345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9" name="Oval 218"/>
                <p:cNvSpPr/>
                <p:nvPr/>
              </p:nvSpPr>
              <p:spPr>
                <a:xfrm>
                  <a:off x="10036637" y="3058600"/>
                  <a:ext cx="228600" cy="228600"/>
                </a:xfrm>
                <a:prstGeom prst="ellipse">
                  <a:avLst/>
                </a:prstGeom>
                <a:solidFill>
                  <a:srgbClr val="00FFFF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0" name="Oval 219"/>
                <p:cNvSpPr/>
                <p:nvPr/>
              </p:nvSpPr>
              <p:spPr>
                <a:xfrm>
                  <a:off x="10953327" y="3526277"/>
                  <a:ext cx="228600" cy="228600"/>
                </a:xfrm>
                <a:prstGeom prst="ellipse">
                  <a:avLst/>
                </a:prstGeom>
                <a:solidFill>
                  <a:srgbClr val="0000FF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1" name="Oval 220"/>
                <p:cNvSpPr/>
                <p:nvPr/>
              </p:nvSpPr>
              <p:spPr>
                <a:xfrm>
                  <a:off x="11925602" y="3515055"/>
                  <a:ext cx="228600" cy="228600"/>
                </a:xfrm>
                <a:prstGeom prst="ellipse">
                  <a:avLst/>
                </a:prstGeom>
                <a:solidFill>
                  <a:srgbClr val="FF00FF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3" name="Oval 222"/>
                <p:cNvSpPr/>
                <p:nvPr/>
              </p:nvSpPr>
              <p:spPr>
                <a:xfrm>
                  <a:off x="12838995" y="3079306"/>
                  <a:ext cx="228600" cy="228600"/>
                </a:xfrm>
                <a:prstGeom prst="ellipse">
                  <a:avLst/>
                </a:prstGeom>
                <a:solidFill>
                  <a:srgbClr val="FF0000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4" name="Oval 223"/>
                <p:cNvSpPr/>
                <p:nvPr/>
              </p:nvSpPr>
              <p:spPr>
                <a:xfrm>
                  <a:off x="11431661" y="4979060"/>
                  <a:ext cx="228600" cy="228600"/>
                </a:xfrm>
                <a:prstGeom prst="ellipse">
                  <a:avLst/>
                </a:prstGeom>
                <a:solidFill>
                  <a:srgbClr val="000000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5" name="Oval 224"/>
                <p:cNvSpPr/>
                <p:nvPr/>
              </p:nvSpPr>
              <p:spPr>
                <a:xfrm>
                  <a:off x="10953327" y="2590600"/>
                  <a:ext cx="228600" cy="228600"/>
                </a:xfrm>
                <a:prstGeom prst="ellipse">
                  <a:avLst/>
                </a:prstGeom>
                <a:solidFill>
                  <a:srgbClr val="00FF00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6" name="Oval 225"/>
                <p:cNvSpPr/>
                <p:nvPr/>
              </p:nvSpPr>
              <p:spPr>
                <a:xfrm>
                  <a:off x="11928615" y="2594438"/>
                  <a:ext cx="228600" cy="228600"/>
                </a:xfrm>
                <a:prstGeom prst="ellipse">
                  <a:avLst/>
                </a:prstGeom>
                <a:solidFill>
                  <a:srgbClr val="FFFF00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0" name="Freeform 239"/>
                <p:cNvSpPr/>
                <p:nvPr/>
              </p:nvSpPr>
              <p:spPr>
                <a:xfrm rot="7978363">
                  <a:off x="12736859" y="4868046"/>
                  <a:ext cx="189410" cy="182158"/>
                </a:xfrm>
                <a:custGeom>
                  <a:avLst/>
                  <a:gdLst>
                    <a:gd name="connsiteX0" fmla="*/ 3946 w 1733594"/>
                    <a:gd name="connsiteY0" fmla="*/ 1667219 h 1667219"/>
                    <a:gd name="connsiteX1" fmla="*/ 11291 w 1733594"/>
                    <a:gd name="connsiteY1" fmla="*/ 1454226 h 1667219"/>
                    <a:gd name="connsiteX2" fmla="*/ 99426 w 1733594"/>
                    <a:gd name="connsiteY2" fmla="*/ 1134737 h 1667219"/>
                    <a:gd name="connsiteX3" fmla="*/ 227956 w 1733594"/>
                    <a:gd name="connsiteY3" fmla="*/ 881349 h 1667219"/>
                    <a:gd name="connsiteX4" fmla="*/ 451965 w 1733594"/>
                    <a:gd name="connsiteY4" fmla="*/ 569205 h 1667219"/>
                    <a:gd name="connsiteX5" fmla="*/ 683320 w 1733594"/>
                    <a:gd name="connsiteY5" fmla="*/ 359884 h 1667219"/>
                    <a:gd name="connsiteX6" fmla="*/ 944052 w 1733594"/>
                    <a:gd name="connsiteY6" fmla="*/ 198303 h 1667219"/>
                    <a:gd name="connsiteX7" fmla="*/ 1215801 w 1733594"/>
                    <a:gd name="connsiteY7" fmla="*/ 80790 h 1667219"/>
                    <a:gd name="connsiteX8" fmla="*/ 1498568 w 1733594"/>
                    <a:gd name="connsiteY8" fmla="*/ 14689 h 1667219"/>
                    <a:gd name="connsiteX9" fmla="*/ 1733594 w 1733594"/>
                    <a:gd name="connsiteY9" fmla="*/ 0 h 16672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733594" h="1667219">
                      <a:moveTo>
                        <a:pt x="3946" y="1667219"/>
                      </a:moveTo>
                      <a:cubicBezTo>
                        <a:pt x="-338" y="1605096"/>
                        <a:pt x="-4622" y="1542973"/>
                        <a:pt x="11291" y="1454226"/>
                      </a:cubicBezTo>
                      <a:cubicBezTo>
                        <a:pt x="27204" y="1365479"/>
                        <a:pt x="63315" y="1230216"/>
                        <a:pt x="99426" y="1134737"/>
                      </a:cubicBezTo>
                      <a:cubicBezTo>
                        <a:pt x="135537" y="1039257"/>
                        <a:pt x="169200" y="975604"/>
                        <a:pt x="227956" y="881349"/>
                      </a:cubicBezTo>
                      <a:cubicBezTo>
                        <a:pt x="286712" y="787094"/>
                        <a:pt x="376071" y="656116"/>
                        <a:pt x="451965" y="569205"/>
                      </a:cubicBezTo>
                      <a:cubicBezTo>
                        <a:pt x="527859" y="482294"/>
                        <a:pt x="601306" y="421701"/>
                        <a:pt x="683320" y="359884"/>
                      </a:cubicBezTo>
                      <a:cubicBezTo>
                        <a:pt x="765335" y="298067"/>
                        <a:pt x="855305" y="244819"/>
                        <a:pt x="944052" y="198303"/>
                      </a:cubicBezTo>
                      <a:cubicBezTo>
                        <a:pt x="1032799" y="151787"/>
                        <a:pt x="1123382" y="111392"/>
                        <a:pt x="1215801" y="80790"/>
                      </a:cubicBezTo>
                      <a:cubicBezTo>
                        <a:pt x="1308220" y="50188"/>
                        <a:pt x="1412269" y="28154"/>
                        <a:pt x="1498568" y="14689"/>
                      </a:cubicBezTo>
                      <a:cubicBezTo>
                        <a:pt x="1584867" y="1224"/>
                        <a:pt x="1688915" y="1836"/>
                        <a:pt x="1733594" y="0"/>
                      </a:cubicBezTo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42" name="Straight Arrow Connector 241"/>
                <p:cNvCxnSpPr/>
                <p:nvPr/>
              </p:nvCxnSpPr>
              <p:spPr>
                <a:xfrm flipH="1" flipV="1">
                  <a:off x="12824799" y="4789555"/>
                  <a:ext cx="23389" cy="51448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7" name="TextBox 246"/>
                <p:cNvSpPr txBox="1"/>
                <p:nvPr/>
              </p:nvSpPr>
              <p:spPr>
                <a:xfrm>
                  <a:off x="12711378" y="2783129"/>
                  <a:ext cx="502765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Garamond" panose="02020404030301010803" pitchFamily="18" charset="0"/>
                    </a:rPr>
                    <a:t>Red</a:t>
                  </a:r>
                </a:p>
              </p:txBody>
            </p:sp>
            <p:sp>
              <p:nvSpPr>
                <p:cNvPr id="248" name="TextBox 247"/>
                <p:cNvSpPr txBox="1"/>
                <p:nvPr/>
              </p:nvSpPr>
              <p:spPr>
                <a:xfrm>
                  <a:off x="11692059" y="2308829"/>
                  <a:ext cx="736095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Garamond" panose="02020404030301010803" pitchFamily="18" charset="0"/>
                    </a:rPr>
                    <a:t>Yellow</a:t>
                  </a:r>
                </a:p>
              </p:txBody>
            </p:sp>
            <p:sp>
              <p:nvSpPr>
                <p:cNvPr id="249" name="TextBox 248"/>
                <p:cNvSpPr txBox="1"/>
                <p:nvPr/>
              </p:nvSpPr>
              <p:spPr>
                <a:xfrm>
                  <a:off x="10710135" y="2288948"/>
                  <a:ext cx="68177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Garamond" panose="02020404030301010803" pitchFamily="18" charset="0"/>
                    </a:rPr>
                    <a:t>Green</a:t>
                  </a:r>
                </a:p>
              </p:txBody>
            </p:sp>
            <p:sp>
              <p:nvSpPr>
                <p:cNvPr id="250" name="TextBox 249"/>
                <p:cNvSpPr txBox="1"/>
                <p:nvPr/>
              </p:nvSpPr>
              <p:spPr>
                <a:xfrm>
                  <a:off x="9627142" y="2740752"/>
                  <a:ext cx="1043923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Garamond" panose="02020404030301010803" pitchFamily="18" charset="0"/>
                    </a:rPr>
                    <a:t>Cyan</a:t>
                  </a:r>
                </a:p>
              </p:txBody>
            </p:sp>
            <p:sp>
              <p:nvSpPr>
                <p:cNvPr id="251" name="TextBox 250"/>
                <p:cNvSpPr txBox="1"/>
                <p:nvPr/>
              </p:nvSpPr>
              <p:spPr>
                <a:xfrm>
                  <a:off x="10752521" y="3244369"/>
                  <a:ext cx="54142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Garamond" panose="02020404030301010803" pitchFamily="18" charset="0"/>
                    </a:rPr>
                    <a:t>Blue</a:t>
                  </a:r>
                </a:p>
              </p:txBody>
            </p:sp>
            <p:sp>
              <p:nvSpPr>
                <p:cNvPr id="252" name="TextBox 251"/>
                <p:cNvSpPr txBox="1"/>
                <p:nvPr/>
              </p:nvSpPr>
              <p:spPr>
                <a:xfrm>
                  <a:off x="11644940" y="3165214"/>
                  <a:ext cx="1043923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Garamond" panose="02020404030301010803" pitchFamily="18" charset="0"/>
                    </a:rPr>
                    <a:t>Magenta</a:t>
                  </a:r>
                </a:p>
              </p:txBody>
            </p:sp>
            <p:sp>
              <p:nvSpPr>
                <p:cNvPr id="253" name="TextBox 252"/>
                <p:cNvSpPr txBox="1"/>
                <p:nvPr/>
              </p:nvSpPr>
              <p:spPr>
                <a:xfrm>
                  <a:off x="10983963" y="2707504"/>
                  <a:ext cx="1043923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Garamond" panose="02020404030301010803" pitchFamily="18" charset="0"/>
                    </a:rPr>
                    <a:t>White</a:t>
                  </a:r>
                </a:p>
              </p:txBody>
            </p:sp>
            <p:sp>
              <p:nvSpPr>
                <p:cNvPr id="254" name="TextBox 253"/>
                <p:cNvSpPr txBox="1"/>
                <p:nvPr/>
              </p:nvSpPr>
              <p:spPr>
                <a:xfrm>
                  <a:off x="11083126" y="2896369"/>
                  <a:ext cx="420592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Garamond" panose="02020404030301010803" pitchFamily="18" charset="0"/>
                    </a:rPr>
                    <a:t>1.0</a:t>
                  </a:r>
                </a:p>
              </p:txBody>
            </p:sp>
            <p:sp>
              <p:nvSpPr>
                <p:cNvPr id="255" name="TextBox 254"/>
                <p:cNvSpPr txBox="1"/>
                <p:nvPr/>
              </p:nvSpPr>
              <p:spPr>
                <a:xfrm>
                  <a:off x="13146730" y="4902072"/>
                  <a:ext cx="1043923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Garamond" panose="02020404030301010803" pitchFamily="18" charset="0"/>
                    </a:rPr>
                    <a:t>Saturation</a:t>
                  </a:r>
                </a:p>
              </p:txBody>
            </p:sp>
            <p:sp>
              <p:nvSpPr>
                <p:cNvPr id="256" name="TextBox 255"/>
                <p:cNvSpPr txBox="1"/>
                <p:nvPr/>
              </p:nvSpPr>
              <p:spPr>
                <a:xfrm rot="20744814">
                  <a:off x="12849207" y="4714395"/>
                  <a:ext cx="541476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Garamond" panose="02020404030301010803" pitchFamily="18" charset="0"/>
                    </a:rPr>
                    <a:t>Hue</a:t>
                  </a:r>
                </a:p>
              </p:txBody>
            </p:sp>
            <p:sp>
              <p:nvSpPr>
                <p:cNvPr id="257" name="TextBox 256"/>
                <p:cNvSpPr txBox="1"/>
                <p:nvPr/>
              </p:nvSpPr>
              <p:spPr>
                <a:xfrm>
                  <a:off x="11039787" y="2007820"/>
                  <a:ext cx="1043923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Garamond" panose="02020404030301010803" pitchFamily="18" charset="0"/>
                    </a:rPr>
                    <a:t>Value</a:t>
                  </a:r>
                </a:p>
              </p:txBody>
            </p:sp>
            <p:sp>
              <p:nvSpPr>
                <p:cNvPr id="258" name="TextBox 257"/>
                <p:cNvSpPr txBox="1"/>
                <p:nvPr/>
              </p:nvSpPr>
              <p:spPr>
                <a:xfrm>
                  <a:off x="11319101" y="5148113"/>
                  <a:ext cx="450373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Garamond" panose="02020404030301010803" pitchFamily="18" charset="0"/>
                    </a:rPr>
                    <a:t>0.0</a:t>
                  </a:r>
                </a:p>
              </p:txBody>
            </p:sp>
            <p:sp>
              <p:nvSpPr>
                <p:cNvPr id="259" name="TextBox 258"/>
                <p:cNvSpPr txBox="1"/>
                <p:nvPr/>
              </p:nvSpPr>
              <p:spPr>
                <a:xfrm>
                  <a:off x="10632184" y="4902072"/>
                  <a:ext cx="1043923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Garamond" panose="02020404030301010803" pitchFamily="18" charset="0"/>
                    </a:rPr>
                    <a:t>Black</a:t>
                  </a:r>
                </a:p>
              </p:txBody>
            </p:sp>
            <p:sp>
              <p:nvSpPr>
                <p:cNvPr id="245" name="Rectangle 244"/>
                <p:cNvSpPr/>
                <p:nvPr/>
              </p:nvSpPr>
              <p:spPr>
                <a:xfrm>
                  <a:off x="13045025" y="3039077"/>
                  <a:ext cx="362600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Garamond" panose="02020404030301010803" pitchFamily="18" charset="0"/>
                    </a:rPr>
                    <a:t>0°</a:t>
                  </a:r>
                  <a:endParaRPr lang="en-US" sz="1600" dirty="0">
                    <a:latin typeface="Garamond" panose="02020404030301010803" pitchFamily="18" charset="0"/>
                  </a:endParaRPr>
                </a:p>
              </p:txBody>
            </p:sp>
            <p:sp>
              <p:nvSpPr>
                <p:cNvPr id="2048" name="Rectangle 2047"/>
                <p:cNvSpPr/>
                <p:nvPr/>
              </p:nvSpPr>
              <p:spPr>
                <a:xfrm>
                  <a:off x="12148519" y="2553046"/>
                  <a:ext cx="458780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Garamond" panose="02020404030301010803" pitchFamily="18" charset="0"/>
                    </a:rPr>
                    <a:t>60°</a:t>
                  </a:r>
                  <a:endParaRPr lang="en-US" sz="1600" dirty="0">
                    <a:latin typeface="Garamond" panose="02020404030301010803" pitchFamily="18" charset="0"/>
                  </a:endParaRPr>
                </a:p>
              </p:txBody>
            </p:sp>
            <p:sp>
              <p:nvSpPr>
                <p:cNvPr id="2049" name="Rectangle 2048"/>
                <p:cNvSpPr/>
                <p:nvPr/>
              </p:nvSpPr>
              <p:spPr>
                <a:xfrm>
                  <a:off x="10414918" y="2537205"/>
                  <a:ext cx="554960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Garamond" panose="02020404030301010803" pitchFamily="18" charset="0"/>
                    </a:rPr>
                    <a:t>120°</a:t>
                  </a:r>
                  <a:endParaRPr lang="en-US" sz="1600" dirty="0">
                    <a:latin typeface="Garamond" panose="02020404030301010803" pitchFamily="18" charset="0"/>
                  </a:endParaRPr>
                </a:p>
              </p:txBody>
            </p:sp>
            <p:sp>
              <p:nvSpPr>
                <p:cNvPr id="2051" name="Rectangle 2050"/>
                <p:cNvSpPr/>
                <p:nvPr/>
              </p:nvSpPr>
              <p:spPr>
                <a:xfrm>
                  <a:off x="9478089" y="3011781"/>
                  <a:ext cx="554960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Garamond" panose="02020404030301010803" pitchFamily="18" charset="0"/>
                    </a:rPr>
                    <a:t>180°</a:t>
                  </a:r>
                  <a:endParaRPr lang="en-US" sz="1600" dirty="0">
                    <a:latin typeface="Garamond" panose="02020404030301010803" pitchFamily="18" charset="0"/>
                  </a:endParaRPr>
                </a:p>
              </p:txBody>
            </p:sp>
            <p:sp>
              <p:nvSpPr>
                <p:cNvPr id="2052" name="Rectangle 2051"/>
                <p:cNvSpPr/>
                <p:nvPr/>
              </p:nvSpPr>
              <p:spPr>
                <a:xfrm>
                  <a:off x="10470771" y="3493569"/>
                  <a:ext cx="554960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Garamond" panose="02020404030301010803" pitchFamily="18" charset="0"/>
                    </a:rPr>
                    <a:t>240°</a:t>
                  </a:r>
                  <a:endParaRPr lang="en-US" sz="1600" dirty="0">
                    <a:latin typeface="Garamond" panose="02020404030301010803" pitchFamily="18" charset="0"/>
                  </a:endParaRPr>
                </a:p>
              </p:txBody>
            </p:sp>
            <p:sp>
              <p:nvSpPr>
                <p:cNvPr id="2053" name="Rectangle 2052"/>
                <p:cNvSpPr/>
                <p:nvPr/>
              </p:nvSpPr>
              <p:spPr>
                <a:xfrm>
                  <a:off x="12105807" y="3479695"/>
                  <a:ext cx="554960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Garamond" panose="02020404030301010803" pitchFamily="18" charset="0"/>
                    </a:rPr>
                    <a:t>300°</a:t>
                  </a:r>
                  <a:endParaRPr lang="en-US" sz="1600" dirty="0">
                    <a:latin typeface="Garamond" panose="02020404030301010803" pitchFamily="18" charset="0"/>
                  </a:endParaRPr>
                </a:p>
              </p:txBody>
            </p:sp>
            <p:cxnSp>
              <p:nvCxnSpPr>
                <p:cNvPr id="2072" name="Straight Connector 2071"/>
                <p:cNvCxnSpPr/>
                <p:nvPr/>
              </p:nvCxnSpPr>
              <p:spPr>
                <a:xfrm flipH="1" flipV="1">
                  <a:off x="11550031" y="3167384"/>
                  <a:ext cx="3613" cy="192922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2" name="Oval 221"/>
                <p:cNvSpPr/>
                <p:nvPr/>
              </p:nvSpPr>
              <p:spPr>
                <a:xfrm>
                  <a:off x="11429988" y="3058600"/>
                  <a:ext cx="228600" cy="228600"/>
                </a:xfrm>
                <a:prstGeom prst="ellipse">
                  <a:avLst/>
                </a:prstGeom>
                <a:solidFill>
                  <a:srgbClr val="FFFFFF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077" name="Straight Arrow Connector 2076"/>
                <p:cNvCxnSpPr/>
                <p:nvPr/>
              </p:nvCxnSpPr>
              <p:spPr>
                <a:xfrm flipV="1">
                  <a:off x="11551490" y="2306474"/>
                  <a:ext cx="4896" cy="457200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99" name="TextBox 298"/>
                <p:cNvSpPr txBox="1"/>
                <p:nvPr/>
              </p:nvSpPr>
              <p:spPr>
                <a:xfrm>
                  <a:off x="12894758" y="5148113"/>
                  <a:ext cx="450373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latin typeface="Garamond" panose="02020404030301010803" pitchFamily="18" charset="0"/>
                    </a:rPr>
                    <a:t>1</a:t>
                  </a:r>
                  <a:r>
                    <a:rPr lang="en-US" sz="1600" dirty="0" smtClean="0">
                      <a:latin typeface="Garamond" panose="02020404030301010803" pitchFamily="18" charset="0"/>
                    </a:rPr>
                    <a:t>.0</a:t>
                  </a:r>
                </a:p>
              </p:txBody>
            </p:sp>
          </p:grpSp>
          <p:sp>
            <p:nvSpPr>
              <p:cNvPr id="304" name="TextBox 303"/>
              <p:cNvSpPr txBox="1"/>
              <p:nvPr/>
            </p:nvSpPr>
            <p:spPr>
              <a:xfrm>
                <a:off x="9298598" y="1381281"/>
                <a:ext cx="5029200" cy="40011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smtClean="0">
                    <a:latin typeface="Garamond" panose="02020404030301010803" pitchFamily="18" charset="0"/>
                  </a:rPr>
                  <a:t>HSV Color Space</a:t>
                </a:r>
                <a:endParaRPr lang="en-US" sz="2000" b="1" dirty="0">
                  <a:latin typeface="Garamond" panose="02020404030301010803" pitchFamily="18" charset="0"/>
                </a:endParaRPr>
              </a:p>
            </p:txBody>
          </p:sp>
          <p:sp>
            <p:nvSpPr>
              <p:cNvPr id="2092" name="Rectangle 2091"/>
              <p:cNvSpPr/>
              <p:nvPr/>
            </p:nvSpPr>
            <p:spPr>
              <a:xfrm>
                <a:off x="9298598" y="1777674"/>
                <a:ext cx="5029200" cy="352044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95" name="Group 2094"/>
            <p:cNvGrpSpPr/>
            <p:nvPr/>
          </p:nvGrpSpPr>
          <p:grpSpPr>
            <a:xfrm>
              <a:off x="2868809" y="1379307"/>
              <a:ext cx="5029201" cy="3913632"/>
              <a:chOff x="2868809" y="1398357"/>
              <a:chExt cx="5029201" cy="3906388"/>
            </a:xfrm>
          </p:grpSpPr>
          <p:sp>
            <p:nvSpPr>
              <p:cNvPr id="303" name="TextBox 302"/>
              <p:cNvSpPr txBox="1"/>
              <p:nvPr/>
            </p:nvSpPr>
            <p:spPr>
              <a:xfrm>
                <a:off x="2868810" y="1398357"/>
                <a:ext cx="5029200" cy="40011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smtClean="0">
                    <a:latin typeface="Garamond" panose="02020404030301010803" pitchFamily="18" charset="0"/>
                  </a:rPr>
                  <a:t>RGB Color Space</a:t>
                </a:r>
                <a:endParaRPr lang="en-US" sz="2000" b="1" dirty="0">
                  <a:latin typeface="Garamond" panose="02020404030301010803" pitchFamily="18" charset="0"/>
                </a:endParaRPr>
              </a:p>
            </p:txBody>
          </p:sp>
          <p:sp>
            <p:nvSpPr>
              <p:cNvPr id="346" name="Rectangle 345"/>
              <p:cNvSpPr/>
              <p:nvPr/>
            </p:nvSpPr>
            <p:spPr>
              <a:xfrm>
                <a:off x="2868809" y="1784305"/>
                <a:ext cx="5029200" cy="352044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49" name="Group 348"/>
              <p:cNvGrpSpPr/>
              <p:nvPr/>
            </p:nvGrpSpPr>
            <p:grpSpPr>
              <a:xfrm>
                <a:off x="2885400" y="1969978"/>
                <a:ext cx="4977578" cy="3142618"/>
                <a:chOff x="2885400" y="1969978"/>
                <a:chExt cx="4977578" cy="3142618"/>
              </a:xfrm>
            </p:grpSpPr>
            <p:cxnSp>
              <p:nvCxnSpPr>
                <p:cNvPr id="353" name="Straight Arrow Connector 352"/>
                <p:cNvCxnSpPr/>
                <p:nvPr/>
              </p:nvCxnSpPr>
              <p:spPr>
                <a:xfrm flipV="1">
                  <a:off x="3841602" y="2813944"/>
                  <a:ext cx="0" cy="2145458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1" name="Straight Arrow Connector 350"/>
                <p:cNvCxnSpPr/>
                <p:nvPr/>
              </p:nvCxnSpPr>
              <p:spPr>
                <a:xfrm flipV="1">
                  <a:off x="3839006" y="3953467"/>
                  <a:ext cx="1197152" cy="1008391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52" name="Straight Arrow Connector 351"/>
                <p:cNvCxnSpPr/>
                <p:nvPr/>
              </p:nvCxnSpPr>
              <p:spPr>
                <a:xfrm>
                  <a:off x="3739569" y="4957575"/>
                  <a:ext cx="2332895" cy="0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50" name="Group 349"/>
                <p:cNvGrpSpPr/>
                <p:nvPr/>
              </p:nvGrpSpPr>
              <p:grpSpPr>
                <a:xfrm>
                  <a:off x="2885400" y="1969978"/>
                  <a:ext cx="4977578" cy="3142618"/>
                  <a:chOff x="2837802" y="2103551"/>
                  <a:chExt cx="4977578" cy="3142618"/>
                </a:xfrm>
              </p:grpSpPr>
              <p:cxnSp>
                <p:nvCxnSpPr>
                  <p:cNvPr id="354" name="Straight Connector 353"/>
                  <p:cNvCxnSpPr/>
                  <p:nvPr/>
                </p:nvCxnSpPr>
                <p:spPr>
                  <a:xfrm>
                    <a:off x="6470636" y="2572379"/>
                    <a:ext cx="0" cy="1775209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5" name="Straight Connector 354"/>
                  <p:cNvCxnSpPr/>
                  <p:nvPr/>
                </p:nvCxnSpPr>
                <p:spPr>
                  <a:xfrm flipV="1">
                    <a:off x="4687556" y="2572379"/>
                    <a:ext cx="1783080" cy="5024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6" name="Straight Connector 355"/>
                  <p:cNvCxnSpPr/>
                  <p:nvPr/>
                </p:nvCxnSpPr>
                <p:spPr>
                  <a:xfrm flipV="1">
                    <a:off x="3801040" y="3322656"/>
                    <a:ext cx="1783080" cy="5024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7" name="Straight Connector 356"/>
                  <p:cNvCxnSpPr/>
                  <p:nvPr/>
                </p:nvCxnSpPr>
                <p:spPr>
                  <a:xfrm flipV="1">
                    <a:off x="3801040" y="2572379"/>
                    <a:ext cx="886516" cy="750278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8" name="Straight Connector 357"/>
                  <p:cNvCxnSpPr/>
                  <p:nvPr/>
                </p:nvCxnSpPr>
                <p:spPr>
                  <a:xfrm flipV="1">
                    <a:off x="5579096" y="2572379"/>
                    <a:ext cx="891540" cy="75027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9" name="Straight Connector 358"/>
                  <p:cNvCxnSpPr/>
                  <p:nvPr/>
                </p:nvCxnSpPr>
                <p:spPr>
                  <a:xfrm flipV="1">
                    <a:off x="4687556" y="4347588"/>
                    <a:ext cx="1783080" cy="5024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0" name="Straight Connector 359"/>
                  <p:cNvCxnSpPr/>
                  <p:nvPr/>
                </p:nvCxnSpPr>
                <p:spPr>
                  <a:xfrm flipV="1">
                    <a:off x="3801040" y="5097865"/>
                    <a:ext cx="1783080" cy="5024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1" name="Straight Connector 360"/>
                  <p:cNvCxnSpPr/>
                  <p:nvPr/>
                </p:nvCxnSpPr>
                <p:spPr>
                  <a:xfrm flipV="1">
                    <a:off x="3801040" y="4347588"/>
                    <a:ext cx="886516" cy="750278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2" name="Straight Connector 361"/>
                  <p:cNvCxnSpPr/>
                  <p:nvPr/>
                </p:nvCxnSpPr>
                <p:spPr>
                  <a:xfrm flipV="1">
                    <a:off x="5579096" y="4347588"/>
                    <a:ext cx="891540" cy="75027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3" name="Straight Connector 362"/>
                  <p:cNvCxnSpPr/>
                  <p:nvPr/>
                </p:nvCxnSpPr>
                <p:spPr>
                  <a:xfrm>
                    <a:off x="4687556" y="2572379"/>
                    <a:ext cx="0" cy="1775209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4" name="Straight Connector 363"/>
                  <p:cNvCxnSpPr/>
                  <p:nvPr/>
                </p:nvCxnSpPr>
                <p:spPr>
                  <a:xfrm>
                    <a:off x="3801040" y="3322656"/>
                    <a:ext cx="0" cy="1775209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5" name="Straight Connector 364"/>
                  <p:cNvCxnSpPr/>
                  <p:nvPr/>
                </p:nvCxnSpPr>
                <p:spPr>
                  <a:xfrm>
                    <a:off x="5579096" y="3322656"/>
                    <a:ext cx="0" cy="1775209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6" name="Oval 365"/>
                  <p:cNvSpPr/>
                  <p:nvPr/>
                </p:nvSpPr>
                <p:spPr>
                  <a:xfrm>
                    <a:off x="4575768" y="2462685"/>
                    <a:ext cx="228600" cy="228600"/>
                  </a:xfrm>
                  <a:prstGeom prst="ellipse">
                    <a:avLst/>
                  </a:prstGeom>
                  <a:solidFill>
                    <a:srgbClr val="FFFF00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67" name="Oval 366"/>
                  <p:cNvSpPr/>
                  <p:nvPr/>
                </p:nvSpPr>
                <p:spPr>
                  <a:xfrm>
                    <a:off x="4575768" y="4212775"/>
                    <a:ext cx="228600" cy="22860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68" name="Oval 367"/>
                  <p:cNvSpPr/>
                  <p:nvPr/>
                </p:nvSpPr>
                <p:spPr>
                  <a:xfrm>
                    <a:off x="6360562" y="2467290"/>
                    <a:ext cx="228600" cy="228600"/>
                  </a:xfrm>
                  <a:prstGeom prst="ellipse">
                    <a:avLst/>
                  </a:prstGeom>
                  <a:solidFill>
                    <a:srgbClr val="FFFFFF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69" name="Oval 368"/>
                  <p:cNvSpPr/>
                  <p:nvPr/>
                </p:nvSpPr>
                <p:spPr>
                  <a:xfrm>
                    <a:off x="6356337" y="4210260"/>
                    <a:ext cx="228600" cy="228600"/>
                  </a:xfrm>
                  <a:prstGeom prst="ellipse">
                    <a:avLst/>
                  </a:prstGeom>
                  <a:solidFill>
                    <a:srgbClr val="FF00FF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1" name="Oval 370"/>
                  <p:cNvSpPr/>
                  <p:nvPr/>
                </p:nvSpPr>
                <p:spPr>
                  <a:xfrm>
                    <a:off x="5480541" y="3203751"/>
                    <a:ext cx="228600" cy="228600"/>
                  </a:xfrm>
                  <a:prstGeom prst="ellipse">
                    <a:avLst/>
                  </a:prstGeom>
                  <a:solidFill>
                    <a:srgbClr val="00FFFF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2" name="Oval 371"/>
                  <p:cNvSpPr/>
                  <p:nvPr/>
                </p:nvSpPr>
                <p:spPr>
                  <a:xfrm>
                    <a:off x="5464795" y="4982310"/>
                    <a:ext cx="228600" cy="228600"/>
                  </a:xfrm>
                  <a:prstGeom prst="ellipse">
                    <a:avLst/>
                  </a:prstGeom>
                  <a:solidFill>
                    <a:srgbClr val="0000FF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3" name="Oval 372"/>
                  <p:cNvSpPr/>
                  <p:nvPr/>
                </p:nvSpPr>
                <p:spPr>
                  <a:xfrm>
                    <a:off x="3681716" y="4976848"/>
                    <a:ext cx="228600" cy="228600"/>
                  </a:xfrm>
                  <a:prstGeom prst="ellipse">
                    <a:avLst/>
                  </a:prstGeom>
                  <a:solidFill>
                    <a:srgbClr val="000000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0" name="Oval 369"/>
                  <p:cNvSpPr/>
                  <p:nvPr/>
                </p:nvSpPr>
                <p:spPr>
                  <a:xfrm>
                    <a:off x="3681716" y="3203751"/>
                    <a:ext cx="228600" cy="228600"/>
                  </a:xfrm>
                  <a:prstGeom prst="ellipse">
                    <a:avLst/>
                  </a:prstGeom>
                  <a:solidFill>
                    <a:srgbClr val="00FF00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4" name="TextBox 373"/>
                  <p:cNvSpPr txBox="1"/>
                  <p:nvPr/>
                </p:nvSpPr>
                <p:spPr>
                  <a:xfrm>
                    <a:off x="4176355" y="2103551"/>
                    <a:ext cx="1043923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 smtClean="0">
                        <a:latin typeface="Garamond" panose="02020404030301010803" pitchFamily="18" charset="0"/>
                      </a:rPr>
                      <a:t>Yellow</a:t>
                    </a:r>
                    <a:endParaRPr lang="en-US" sz="1600" dirty="0">
                      <a:latin typeface="Garamond" panose="02020404030301010803" pitchFamily="18" charset="0"/>
                    </a:endParaRPr>
                  </a:p>
                </p:txBody>
              </p:sp>
              <p:sp>
                <p:nvSpPr>
                  <p:cNvPr id="375" name="TextBox 374"/>
                  <p:cNvSpPr txBox="1"/>
                  <p:nvPr/>
                </p:nvSpPr>
                <p:spPr>
                  <a:xfrm>
                    <a:off x="3272173" y="2670640"/>
                    <a:ext cx="1043923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 smtClean="0">
                        <a:latin typeface="Garamond" panose="02020404030301010803" pitchFamily="18" charset="0"/>
                      </a:rPr>
                      <a:t>Green</a:t>
                    </a:r>
                    <a:endParaRPr lang="en-US" sz="1600" dirty="0">
                      <a:latin typeface="Garamond" panose="02020404030301010803" pitchFamily="18" charset="0"/>
                    </a:endParaRPr>
                  </a:p>
                </p:txBody>
              </p:sp>
              <p:sp>
                <p:nvSpPr>
                  <p:cNvPr id="376" name="TextBox 375"/>
                  <p:cNvSpPr txBox="1"/>
                  <p:nvPr/>
                </p:nvSpPr>
                <p:spPr>
                  <a:xfrm>
                    <a:off x="3052635" y="4907615"/>
                    <a:ext cx="624058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 smtClean="0">
                        <a:latin typeface="Garamond" panose="02020404030301010803" pitchFamily="18" charset="0"/>
                      </a:rPr>
                      <a:t>Black</a:t>
                    </a:r>
                    <a:endParaRPr lang="en-US" sz="1600" dirty="0">
                      <a:latin typeface="Garamond" panose="02020404030301010803" pitchFamily="18" charset="0"/>
                    </a:endParaRPr>
                  </a:p>
                </p:txBody>
              </p:sp>
              <p:sp>
                <p:nvSpPr>
                  <p:cNvPr id="377" name="TextBox 376"/>
                  <p:cNvSpPr txBox="1"/>
                  <p:nvPr/>
                </p:nvSpPr>
                <p:spPr>
                  <a:xfrm>
                    <a:off x="5744052" y="4906468"/>
                    <a:ext cx="1043923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 smtClean="0">
                        <a:latin typeface="Garamond" panose="02020404030301010803" pitchFamily="18" charset="0"/>
                      </a:rPr>
                      <a:t>Blue</a:t>
                    </a:r>
                    <a:endParaRPr lang="en-US" sz="1600" dirty="0">
                      <a:latin typeface="Garamond" panose="02020404030301010803" pitchFamily="18" charset="0"/>
                    </a:endParaRPr>
                  </a:p>
                </p:txBody>
              </p:sp>
              <p:sp>
                <p:nvSpPr>
                  <p:cNvPr id="378" name="TextBox 377"/>
                  <p:cNvSpPr txBox="1"/>
                  <p:nvPr/>
                </p:nvSpPr>
                <p:spPr>
                  <a:xfrm>
                    <a:off x="6502511" y="4157798"/>
                    <a:ext cx="1043923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 smtClean="0">
                        <a:latin typeface="Garamond" panose="02020404030301010803" pitchFamily="18" charset="0"/>
                      </a:rPr>
                      <a:t>Magenta</a:t>
                    </a:r>
                    <a:endParaRPr lang="en-US" sz="1600" dirty="0">
                      <a:latin typeface="Garamond" panose="02020404030301010803" pitchFamily="18" charset="0"/>
                    </a:endParaRPr>
                  </a:p>
                </p:txBody>
              </p:sp>
              <p:sp>
                <p:nvSpPr>
                  <p:cNvPr id="379" name="TextBox 378"/>
                  <p:cNvSpPr txBox="1"/>
                  <p:nvPr/>
                </p:nvSpPr>
                <p:spPr>
                  <a:xfrm>
                    <a:off x="5848324" y="2113954"/>
                    <a:ext cx="1244624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 smtClean="0">
                        <a:latin typeface="Garamond" panose="02020404030301010803" pitchFamily="18" charset="0"/>
                      </a:rPr>
                      <a:t>White</a:t>
                    </a:r>
                    <a:endParaRPr lang="en-US" sz="1600" dirty="0">
                      <a:latin typeface="Garamond" panose="02020404030301010803" pitchFamily="18" charset="0"/>
                    </a:endParaRPr>
                  </a:p>
                </p:txBody>
              </p:sp>
              <p:sp>
                <p:nvSpPr>
                  <p:cNvPr id="380" name="TextBox 379"/>
                  <p:cNvSpPr txBox="1"/>
                  <p:nvPr/>
                </p:nvSpPr>
                <p:spPr>
                  <a:xfrm>
                    <a:off x="4550918" y="3785906"/>
                    <a:ext cx="1043923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 smtClean="0">
                        <a:latin typeface="Garamond" panose="02020404030301010803" pitchFamily="18" charset="0"/>
                      </a:rPr>
                      <a:t>Red</a:t>
                    </a:r>
                    <a:endParaRPr lang="en-US" sz="1600" dirty="0">
                      <a:latin typeface="Garamond" panose="02020404030301010803" pitchFamily="18" charset="0"/>
                    </a:endParaRPr>
                  </a:p>
                </p:txBody>
              </p:sp>
              <p:sp>
                <p:nvSpPr>
                  <p:cNvPr id="381" name="TextBox 380"/>
                  <p:cNvSpPr txBox="1"/>
                  <p:nvPr/>
                </p:nvSpPr>
                <p:spPr>
                  <a:xfrm>
                    <a:off x="5068680" y="2798714"/>
                    <a:ext cx="1043923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 smtClean="0">
                        <a:latin typeface="Garamond" panose="02020404030301010803" pitchFamily="18" charset="0"/>
                      </a:rPr>
                      <a:t>Cyan</a:t>
                    </a:r>
                    <a:endParaRPr lang="en-US" sz="1600" dirty="0">
                      <a:latin typeface="Garamond" panose="02020404030301010803" pitchFamily="18" charset="0"/>
                    </a:endParaRPr>
                  </a:p>
                </p:txBody>
              </p:sp>
              <p:sp>
                <p:nvSpPr>
                  <p:cNvPr id="382" name="Rectangle 381"/>
                  <p:cNvSpPr/>
                  <p:nvPr/>
                </p:nvSpPr>
                <p:spPr>
                  <a:xfrm>
                    <a:off x="5854967" y="4713172"/>
                    <a:ext cx="857927" cy="338554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 algn="ctr"/>
                    <a:r>
                      <a:rPr lang="en-US" sz="1600" dirty="0" smtClean="0">
                        <a:latin typeface="Garamond" panose="02020404030301010803" pitchFamily="18" charset="0"/>
                      </a:rPr>
                      <a:t>0, 0, 255</a:t>
                    </a:r>
                  </a:p>
                </p:txBody>
              </p:sp>
              <p:sp>
                <p:nvSpPr>
                  <p:cNvPr id="383" name="Rectangle 382"/>
                  <p:cNvSpPr/>
                  <p:nvPr/>
                </p:nvSpPr>
                <p:spPr>
                  <a:xfrm>
                    <a:off x="5748204" y="3147878"/>
                    <a:ext cx="1050288" cy="338554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 algn="ctr"/>
                    <a:r>
                      <a:rPr lang="en-US" sz="1600" dirty="0" smtClean="0">
                        <a:latin typeface="Garamond" panose="02020404030301010803" pitchFamily="18" charset="0"/>
                      </a:rPr>
                      <a:t>0, 255, 255</a:t>
                    </a:r>
                  </a:p>
                </p:txBody>
              </p:sp>
              <p:sp>
                <p:nvSpPr>
                  <p:cNvPr id="384" name="Rectangle 383"/>
                  <p:cNvSpPr/>
                  <p:nvPr/>
                </p:nvSpPr>
                <p:spPr>
                  <a:xfrm>
                    <a:off x="6572732" y="2407708"/>
                    <a:ext cx="1242648" cy="338554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 algn="ctr"/>
                    <a:r>
                      <a:rPr lang="en-US" sz="1600" dirty="0" smtClean="0">
                        <a:latin typeface="Garamond" panose="02020404030301010803" pitchFamily="18" charset="0"/>
                      </a:rPr>
                      <a:t>255, 255, 255</a:t>
                    </a:r>
                  </a:p>
                </p:txBody>
              </p:sp>
              <p:sp>
                <p:nvSpPr>
                  <p:cNvPr id="385" name="Rectangle 384"/>
                  <p:cNvSpPr/>
                  <p:nvPr/>
                </p:nvSpPr>
                <p:spPr>
                  <a:xfrm>
                    <a:off x="3531183" y="2407710"/>
                    <a:ext cx="1050288" cy="338554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 algn="ctr"/>
                    <a:r>
                      <a:rPr lang="en-US" sz="1600" dirty="0" smtClean="0">
                        <a:latin typeface="Garamond" panose="02020404030301010803" pitchFamily="18" charset="0"/>
                      </a:rPr>
                      <a:t>255, 255, 0</a:t>
                    </a:r>
                  </a:p>
                </p:txBody>
              </p:sp>
              <p:sp>
                <p:nvSpPr>
                  <p:cNvPr id="386" name="Rectangle 385"/>
                  <p:cNvSpPr/>
                  <p:nvPr/>
                </p:nvSpPr>
                <p:spPr>
                  <a:xfrm>
                    <a:off x="2837802" y="3148614"/>
                    <a:ext cx="857927" cy="338554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 algn="ctr"/>
                    <a:r>
                      <a:rPr lang="en-US" sz="1600" dirty="0" smtClean="0">
                        <a:latin typeface="Garamond" panose="02020404030301010803" pitchFamily="18" charset="0"/>
                      </a:rPr>
                      <a:t>0, 255, 0</a:t>
                    </a:r>
                  </a:p>
                </p:txBody>
              </p:sp>
              <p:sp>
                <p:nvSpPr>
                  <p:cNvPr id="387" name="Rectangle 386"/>
                  <p:cNvSpPr/>
                  <p:nvPr/>
                </p:nvSpPr>
                <p:spPr>
                  <a:xfrm>
                    <a:off x="3044967" y="4699938"/>
                    <a:ext cx="665567" cy="338554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 algn="ctr"/>
                    <a:r>
                      <a:rPr lang="en-US" sz="1600" dirty="0" smtClean="0">
                        <a:latin typeface="Garamond" panose="02020404030301010803" pitchFamily="18" charset="0"/>
                      </a:rPr>
                      <a:t>0, 0, 0</a:t>
                    </a:r>
                  </a:p>
                </p:txBody>
              </p:sp>
              <p:sp>
                <p:nvSpPr>
                  <p:cNvPr id="388" name="Rectangle 387"/>
                  <p:cNvSpPr/>
                  <p:nvPr/>
                </p:nvSpPr>
                <p:spPr>
                  <a:xfrm>
                    <a:off x="6470636" y="3950413"/>
                    <a:ext cx="1050288" cy="338554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 algn="ctr"/>
                    <a:r>
                      <a:rPr lang="en-US" sz="1600" dirty="0" smtClean="0">
                        <a:latin typeface="Garamond" panose="02020404030301010803" pitchFamily="18" charset="0"/>
                      </a:rPr>
                      <a:t>255, 0, 255</a:t>
                    </a:r>
                  </a:p>
                </p:txBody>
              </p:sp>
              <p:sp>
                <p:nvSpPr>
                  <p:cNvPr id="389" name="Rectangle 388"/>
                  <p:cNvSpPr/>
                  <p:nvPr/>
                </p:nvSpPr>
                <p:spPr>
                  <a:xfrm>
                    <a:off x="3823497" y="3950413"/>
                    <a:ext cx="857927" cy="338554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 algn="ctr"/>
                    <a:r>
                      <a:rPr lang="en-US" sz="1600" dirty="0" smtClean="0">
                        <a:latin typeface="Garamond" panose="02020404030301010803" pitchFamily="18" charset="0"/>
                      </a:rPr>
                      <a:t>255, 0, 0</a:t>
                    </a:r>
                  </a:p>
                </p:txBody>
              </p:sp>
            </p:grpSp>
          </p:grpSp>
        </p:grpSp>
      </p:grpSp>
      <p:grpSp>
        <p:nvGrpSpPr>
          <p:cNvPr id="395" name="Group 394"/>
          <p:cNvGrpSpPr/>
          <p:nvPr/>
        </p:nvGrpSpPr>
        <p:grpSpPr>
          <a:xfrm>
            <a:off x="7990" y="56426"/>
            <a:ext cx="4941006" cy="3165763"/>
            <a:chOff x="2859523" y="2103747"/>
            <a:chExt cx="4941006" cy="3165763"/>
          </a:xfrm>
        </p:grpSpPr>
        <p:cxnSp>
          <p:nvCxnSpPr>
            <p:cNvPr id="396" name="Straight Connector 395"/>
            <p:cNvCxnSpPr/>
            <p:nvPr/>
          </p:nvCxnSpPr>
          <p:spPr>
            <a:xfrm>
              <a:off x="6470636" y="2572379"/>
              <a:ext cx="0" cy="1775209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7" name="Straight Connector 396"/>
            <p:cNvCxnSpPr/>
            <p:nvPr/>
          </p:nvCxnSpPr>
          <p:spPr>
            <a:xfrm flipV="1">
              <a:off x="4687556" y="2572379"/>
              <a:ext cx="1783080" cy="5024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8" name="Straight Connector 397"/>
            <p:cNvCxnSpPr/>
            <p:nvPr/>
          </p:nvCxnSpPr>
          <p:spPr>
            <a:xfrm flipV="1">
              <a:off x="3801040" y="3322656"/>
              <a:ext cx="1783080" cy="5024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9" name="Straight Connector 398"/>
            <p:cNvCxnSpPr/>
            <p:nvPr/>
          </p:nvCxnSpPr>
          <p:spPr>
            <a:xfrm flipV="1">
              <a:off x="3801040" y="2572379"/>
              <a:ext cx="886516" cy="750278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0" name="Straight Connector 399"/>
            <p:cNvCxnSpPr/>
            <p:nvPr/>
          </p:nvCxnSpPr>
          <p:spPr>
            <a:xfrm flipV="1">
              <a:off x="5579096" y="2572379"/>
              <a:ext cx="891540" cy="75027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1" name="Straight Connector 400"/>
            <p:cNvCxnSpPr/>
            <p:nvPr/>
          </p:nvCxnSpPr>
          <p:spPr>
            <a:xfrm flipV="1">
              <a:off x="4687556" y="4347588"/>
              <a:ext cx="1783080" cy="5024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2" name="Straight Connector 401"/>
            <p:cNvCxnSpPr/>
            <p:nvPr/>
          </p:nvCxnSpPr>
          <p:spPr>
            <a:xfrm flipV="1">
              <a:off x="3801040" y="5097865"/>
              <a:ext cx="1783080" cy="5024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3" name="Straight Connector 402"/>
            <p:cNvCxnSpPr/>
            <p:nvPr/>
          </p:nvCxnSpPr>
          <p:spPr>
            <a:xfrm flipV="1">
              <a:off x="3801040" y="4347588"/>
              <a:ext cx="886516" cy="750278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4" name="Straight Connector 403"/>
            <p:cNvCxnSpPr/>
            <p:nvPr/>
          </p:nvCxnSpPr>
          <p:spPr>
            <a:xfrm flipV="1">
              <a:off x="5579096" y="4347588"/>
              <a:ext cx="891540" cy="75027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5" name="Straight Connector 404"/>
            <p:cNvCxnSpPr/>
            <p:nvPr/>
          </p:nvCxnSpPr>
          <p:spPr>
            <a:xfrm>
              <a:off x="4687556" y="2572379"/>
              <a:ext cx="0" cy="1775209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6" name="Straight Connector 405"/>
            <p:cNvCxnSpPr/>
            <p:nvPr/>
          </p:nvCxnSpPr>
          <p:spPr>
            <a:xfrm>
              <a:off x="3801040" y="3322656"/>
              <a:ext cx="0" cy="1775209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7" name="Straight Connector 406"/>
            <p:cNvCxnSpPr/>
            <p:nvPr/>
          </p:nvCxnSpPr>
          <p:spPr>
            <a:xfrm>
              <a:off x="5579096" y="3322656"/>
              <a:ext cx="0" cy="1775209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08" name="Oval 407"/>
            <p:cNvSpPr/>
            <p:nvPr/>
          </p:nvSpPr>
          <p:spPr>
            <a:xfrm>
              <a:off x="4575768" y="2462685"/>
              <a:ext cx="228600" cy="228600"/>
            </a:xfrm>
            <a:prstGeom prst="ellipse">
              <a:avLst/>
            </a:prstGeom>
            <a:solidFill>
              <a:srgbClr val="FFFF00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Oval 408"/>
            <p:cNvSpPr/>
            <p:nvPr/>
          </p:nvSpPr>
          <p:spPr>
            <a:xfrm>
              <a:off x="4575768" y="4212775"/>
              <a:ext cx="228600" cy="228600"/>
            </a:xfrm>
            <a:prstGeom prst="ellipse">
              <a:avLst/>
            </a:prstGeom>
            <a:solidFill>
              <a:srgbClr val="FF0000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0" name="Oval 409"/>
            <p:cNvSpPr/>
            <p:nvPr/>
          </p:nvSpPr>
          <p:spPr>
            <a:xfrm>
              <a:off x="6360562" y="2467290"/>
              <a:ext cx="228600" cy="228600"/>
            </a:xfrm>
            <a:prstGeom prst="ellipse">
              <a:avLst/>
            </a:prstGeom>
            <a:solidFill>
              <a:srgbClr val="FFFFFF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" name="Oval 410"/>
            <p:cNvSpPr/>
            <p:nvPr/>
          </p:nvSpPr>
          <p:spPr>
            <a:xfrm>
              <a:off x="6356337" y="4210260"/>
              <a:ext cx="228600" cy="228600"/>
            </a:xfrm>
            <a:prstGeom prst="ellipse">
              <a:avLst/>
            </a:prstGeom>
            <a:solidFill>
              <a:srgbClr val="FF00FF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" name="Oval 411"/>
            <p:cNvSpPr/>
            <p:nvPr/>
          </p:nvSpPr>
          <p:spPr>
            <a:xfrm>
              <a:off x="3681716" y="3203751"/>
              <a:ext cx="228600" cy="228600"/>
            </a:xfrm>
            <a:prstGeom prst="ellipse">
              <a:avLst/>
            </a:prstGeom>
            <a:solidFill>
              <a:srgbClr val="00FF00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" name="Oval 412"/>
            <p:cNvSpPr/>
            <p:nvPr/>
          </p:nvSpPr>
          <p:spPr>
            <a:xfrm>
              <a:off x="5480541" y="3203751"/>
              <a:ext cx="228600" cy="228600"/>
            </a:xfrm>
            <a:prstGeom prst="ellipse">
              <a:avLst/>
            </a:prstGeom>
            <a:solidFill>
              <a:srgbClr val="00FFFF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4" name="Oval 413"/>
            <p:cNvSpPr/>
            <p:nvPr/>
          </p:nvSpPr>
          <p:spPr>
            <a:xfrm>
              <a:off x="5464795" y="4982310"/>
              <a:ext cx="228600" cy="228600"/>
            </a:xfrm>
            <a:prstGeom prst="ellipse">
              <a:avLst/>
            </a:prstGeom>
            <a:solidFill>
              <a:srgbClr val="0000FF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5" name="Oval 414"/>
            <p:cNvSpPr/>
            <p:nvPr/>
          </p:nvSpPr>
          <p:spPr>
            <a:xfrm>
              <a:off x="3681716" y="4976848"/>
              <a:ext cx="228600" cy="228600"/>
            </a:xfrm>
            <a:prstGeom prst="ellipse">
              <a:avLst/>
            </a:prstGeom>
            <a:solidFill>
              <a:srgbClr val="000000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6" name="TextBox 415"/>
            <p:cNvSpPr txBox="1"/>
            <p:nvPr/>
          </p:nvSpPr>
          <p:spPr>
            <a:xfrm>
              <a:off x="4194445" y="2103747"/>
              <a:ext cx="104392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Yellow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417" name="TextBox 416"/>
            <p:cNvSpPr txBox="1"/>
            <p:nvPr/>
          </p:nvSpPr>
          <p:spPr>
            <a:xfrm>
              <a:off x="3115151" y="2837694"/>
              <a:ext cx="104392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Green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418" name="TextBox 417"/>
            <p:cNvSpPr txBox="1"/>
            <p:nvPr/>
          </p:nvSpPr>
          <p:spPr>
            <a:xfrm>
              <a:off x="2976881" y="4689816"/>
              <a:ext cx="6240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Black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419" name="TextBox 418"/>
            <p:cNvSpPr txBox="1"/>
            <p:nvPr/>
          </p:nvSpPr>
          <p:spPr>
            <a:xfrm>
              <a:off x="5685282" y="4689816"/>
              <a:ext cx="104392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Blue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420" name="TextBox 419"/>
            <p:cNvSpPr txBox="1"/>
            <p:nvPr/>
          </p:nvSpPr>
          <p:spPr>
            <a:xfrm>
              <a:off x="6604477" y="3833137"/>
              <a:ext cx="104392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Magenta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421" name="TextBox 420"/>
            <p:cNvSpPr txBox="1"/>
            <p:nvPr/>
          </p:nvSpPr>
          <p:spPr>
            <a:xfrm>
              <a:off x="5848324" y="2103747"/>
              <a:ext cx="12446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White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422" name="TextBox 421"/>
            <p:cNvSpPr txBox="1"/>
            <p:nvPr/>
          </p:nvSpPr>
          <p:spPr>
            <a:xfrm>
              <a:off x="4702486" y="3827065"/>
              <a:ext cx="104392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Red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423" name="TextBox 422"/>
            <p:cNvSpPr txBox="1"/>
            <p:nvPr/>
          </p:nvSpPr>
          <p:spPr>
            <a:xfrm>
              <a:off x="5069094" y="2837714"/>
              <a:ext cx="104392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Cyan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424" name="Rectangle 423"/>
            <p:cNvSpPr/>
            <p:nvPr/>
          </p:nvSpPr>
          <p:spPr>
            <a:xfrm>
              <a:off x="5738560" y="4930956"/>
              <a:ext cx="85792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0, 0, 255</a:t>
              </a:r>
            </a:p>
          </p:txBody>
        </p:sp>
        <p:sp>
          <p:nvSpPr>
            <p:cNvPr id="425" name="Rectangle 424"/>
            <p:cNvSpPr/>
            <p:nvPr/>
          </p:nvSpPr>
          <p:spPr>
            <a:xfrm>
              <a:off x="5702174" y="3162987"/>
              <a:ext cx="105028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0, 255, 255</a:t>
              </a:r>
            </a:p>
          </p:txBody>
        </p:sp>
        <p:sp>
          <p:nvSpPr>
            <p:cNvPr id="426" name="Rectangle 425"/>
            <p:cNvSpPr/>
            <p:nvPr/>
          </p:nvSpPr>
          <p:spPr>
            <a:xfrm>
              <a:off x="6557881" y="2422568"/>
              <a:ext cx="124264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255, 255, 255</a:t>
              </a:r>
            </a:p>
          </p:txBody>
        </p:sp>
        <p:sp>
          <p:nvSpPr>
            <p:cNvPr id="427" name="Rectangle 426"/>
            <p:cNvSpPr/>
            <p:nvPr/>
          </p:nvSpPr>
          <p:spPr>
            <a:xfrm>
              <a:off x="3473184" y="2412313"/>
              <a:ext cx="105028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255, 255, 0</a:t>
              </a:r>
            </a:p>
          </p:txBody>
        </p:sp>
        <p:sp>
          <p:nvSpPr>
            <p:cNvPr id="428" name="Rectangle 427"/>
            <p:cNvSpPr/>
            <p:nvPr/>
          </p:nvSpPr>
          <p:spPr>
            <a:xfrm>
              <a:off x="2859523" y="3115944"/>
              <a:ext cx="85792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0, 255, 0</a:t>
              </a:r>
            </a:p>
          </p:txBody>
        </p:sp>
        <p:sp>
          <p:nvSpPr>
            <p:cNvPr id="429" name="Rectangle 428"/>
            <p:cNvSpPr/>
            <p:nvPr/>
          </p:nvSpPr>
          <p:spPr>
            <a:xfrm>
              <a:off x="2965738" y="4923285"/>
              <a:ext cx="66556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0, 0, 0</a:t>
              </a:r>
            </a:p>
          </p:txBody>
        </p:sp>
        <p:sp>
          <p:nvSpPr>
            <p:cNvPr id="430" name="Rectangle 429"/>
            <p:cNvSpPr/>
            <p:nvPr/>
          </p:nvSpPr>
          <p:spPr>
            <a:xfrm>
              <a:off x="6585311" y="4078977"/>
              <a:ext cx="105028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255, 0, 255</a:t>
              </a:r>
            </a:p>
          </p:txBody>
        </p:sp>
        <p:sp>
          <p:nvSpPr>
            <p:cNvPr id="431" name="Rectangle 430"/>
            <p:cNvSpPr/>
            <p:nvPr/>
          </p:nvSpPr>
          <p:spPr>
            <a:xfrm>
              <a:off x="4771147" y="4063008"/>
              <a:ext cx="85792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255, 0, 0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8783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4691742" y="198300"/>
            <a:ext cx="5746552" cy="5435758"/>
            <a:chOff x="4691742" y="198300"/>
            <a:chExt cx="5746552" cy="5435758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43057" y="537482"/>
              <a:ext cx="1066800" cy="1428750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7043057" y="198300"/>
              <a:ext cx="1043923" cy="3391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latin typeface="Garamond" panose="02020404030301010803" pitchFamily="18" charset="0"/>
                </a:rPr>
                <a:t>Original</a:t>
              </a:r>
              <a:endParaRPr lang="en-US" sz="1600" b="1" dirty="0">
                <a:latin typeface="Garamond" panose="02020404030301010803" pitchFamily="18" charset="0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5453189" y="1985019"/>
              <a:ext cx="4223657" cy="1774237"/>
              <a:chOff x="5464628" y="2140538"/>
              <a:chExt cx="4223657" cy="1774237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464628" y="2486025"/>
                <a:ext cx="1066800" cy="1428750"/>
              </a:xfrm>
              <a:prstGeom prst="rect">
                <a:avLst/>
              </a:prstGeom>
            </p:spPr>
          </p:pic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21485" y="2486025"/>
                <a:ext cx="1066800" cy="1428750"/>
              </a:xfrm>
              <a:prstGeom prst="rect">
                <a:avLst/>
              </a:prstGeom>
            </p:spPr>
          </p:pic>
          <p:sp>
            <p:nvSpPr>
              <p:cNvPr id="8" name="TextBox 7"/>
              <p:cNvSpPr txBox="1"/>
              <p:nvPr/>
            </p:nvSpPr>
            <p:spPr>
              <a:xfrm>
                <a:off x="5487505" y="2140538"/>
                <a:ext cx="1043923" cy="3391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 smtClean="0">
                    <a:latin typeface="Garamond" panose="02020404030301010803" pitchFamily="18" charset="0"/>
                  </a:rPr>
                  <a:t>Erosion</a:t>
                </a:r>
                <a:endParaRPr lang="en-US" sz="1600" b="1" dirty="0">
                  <a:latin typeface="Garamond" panose="02020404030301010803" pitchFamily="18" charset="0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8621485" y="2140538"/>
                <a:ext cx="1043923" cy="3391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 smtClean="0">
                    <a:latin typeface="Garamond" panose="02020404030301010803" pitchFamily="18" charset="0"/>
                  </a:rPr>
                  <a:t>Dilation</a:t>
                </a:r>
                <a:endParaRPr lang="en-US" sz="1600" b="1" dirty="0">
                  <a:latin typeface="Garamond" panose="02020404030301010803" pitchFamily="18" charset="0"/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4691742" y="3847967"/>
              <a:ext cx="5746552" cy="1786091"/>
              <a:chOff x="4667525" y="4382027"/>
              <a:chExt cx="5746552" cy="1786091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31228" y="4739368"/>
                <a:ext cx="2133600" cy="1428750"/>
              </a:xfrm>
              <a:prstGeom prst="rect">
                <a:avLst/>
              </a:prstGeom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88085" y="4739368"/>
                <a:ext cx="2133600" cy="1428750"/>
              </a:xfrm>
              <a:prstGeom prst="rect">
                <a:avLst/>
              </a:prstGeom>
            </p:spPr>
          </p:pic>
          <p:sp>
            <p:nvSpPr>
              <p:cNvPr id="10" name="TextBox 9"/>
              <p:cNvSpPr txBox="1"/>
              <p:nvPr/>
            </p:nvSpPr>
            <p:spPr>
              <a:xfrm>
                <a:off x="4667525" y="4382027"/>
                <a:ext cx="266100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 smtClean="0">
                    <a:latin typeface="Garamond" panose="02020404030301010803" pitchFamily="18" charset="0"/>
                  </a:rPr>
                  <a:t>Opening (Erosion/Dilation)</a:t>
                </a:r>
                <a:endParaRPr lang="en-US" sz="1600" b="1" dirty="0">
                  <a:latin typeface="Garamond" panose="02020404030301010803" pitchFamily="18" charset="0"/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7872814" y="4389928"/>
                <a:ext cx="254126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 smtClean="0">
                    <a:latin typeface="Garamond" panose="02020404030301010803" pitchFamily="18" charset="0"/>
                  </a:rPr>
                  <a:t>Closing (Dilation/Erosion)</a:t>
                </a:r>
                <a:endParaRPr lang="en-US" sz="1600" b="1" dirty="0">
                  <a:latin typeface="Garamond" panose="02020404030301010803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30355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Box 9"/>
          <p:cNvSpPr txBox="1">
            <a:spLocks noChangeArrowheads="1"/>
          </p:cNvSpPr>
          <p:nvPr/>
        </p:nvSpPr>
        <p:spPr bwMode="auto">
          <a:xfrm>
            <a:off x="666971" y="4769462"/>
            <a:ext cx="22860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 rt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Image space</a:t>
            </a:r>
          </a:p>
        </p:txBody>
      </p:sp>
      <p:pic>
        <p:nvPicPr>
          <p:cNvPr id="16" name="Picture 15" descr="img007"/>
          <p:cNvPicPr>
            <a:picLocks noChangeAspect="1" noChangeArrowheads="1"/>
          </p:cNvPicPr>
          <p:nvPr/>
        </p:nvPicPr>
        <p:blipFill>
          <a:blip r:embed="rId2" cstate="print"/>
          <a:srcRect r="52785"/>
          <a:stretch>
            <a:fillRect/>
          </a:stretch>
        </p:blipFill>
        <p:spPr bwMode="auto">
          <a:xfrm>
            <a:off x="-87198" y="1764366"/>
            <a:ext cx="3728983" cy="308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Text Box 8"/>
          <p:cNvSpPr txBox="1">
            <a:spLocks noChangeArrowheads="1"/>
          </p:cNvSpPr>
          <p:nvPr/>
        </p:nvSpPr>
        <p:spPr bwMode="auto">
          <a:xfrm>
            <a:off x="5134161" y="4740927"/>
            <a:ext cx="2286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 rtl="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Hough space</a:t>
            </a:r>
          </a:p>
        </p:txBody>
      </p:sp>
      <p:pic>
        <p:nvPicPr>
          <p:cNvPr id="18" name="Picture 17" descr="img007"/>
          <p:cNvPicPr>
            <a:picLocks noChangeAspect="1" noChangeArrowheads="1"/>
          </p:cNvPicPr>
          <p:nvPr/>
        </p:nvPicPr>
        <p:blipFill>
          <a:blip r:embed="rId2" cstate="print"/>
          <a:srcRect l="53306"/>
          <a:stretch>
            <a:fillRect/>
          </a:stretch>
        </p:blipFill>
        <p:spPr bwMode="auto">
          <a:xfrm>
            <a:off x="3673641" y="1764366"/>
            <a:ext cx="3687813" cy="308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TextBox 18"/>
          <p:cNvSpPr txBox="1"/>
          <p:nvPr/>
        </p:nvSpPr>
        <p:spPr>
          <a:xfrm>
            <a:off x="6818835" y="3070841"/>
            <a:ext cx="16239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kern="1200" dirty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Intersection: most votes for center occur here.</a:t>
            </a:r>
          </a:p>
        </p:txBody>
      </p:sp>
      <p:sp>
        <p:nvSpPr>
          <p:cNvPr id="41" name="TextBox 40"/>
          <p:cNvSpPr txBox="1"/>
          <p:nvPr/>
        </p:nvSpPr>
        <p:spPr>
          <a:xfrm rot="16200000">
            <a:off x="7739257" y="3299382"/>
            <a:ext cx="2356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Garamond" panose="02020404030301010803" pitchFamily="18" charset="0"/>
              </a:rPr>
              <a:t>y</a:t>
            </a:r>
          </a:p>
        </p:txBody>
      </p:sp>
      <p:grpSp>
        <p:nvGrpSpPr>
          <p:cNvPr id="62" name="Group 61"/>
          <p:cNvGrpSpPr/>
          <p:nvPr/>
        </p:nvGrpSpPr>
        <p:grpSpPr>
          <a:xfrm>
            <a:off x="8971053" y="2268861"/>
            <a:ext cx="6030111" cy="2893555"/>
            <a:chOff x="8971053" y="2268861"/>
            <a:chExt cx="6030111" cy="2893555"/>
          </a:xfrm>
        </p:grpSpPr>
        <p:cxnSp>
          <p:nvCxnSpPr>
            <p:cNvPr id="22" name="Straight Arrow Connector 21"/>
            <p:cNvCxnSpPr/>
            <p:nvPr/>
          </p:nvCxnSpPr>
          <p:spPr>
            <a:xfrm flipV="1">
              <a:off x="9082585" y="2285999"/>
              <a:ext cx="0" cy="235915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>
              <a:off x="9082585" y="4647063"/>
              <a:ext cx="236106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V="1">
              <a:off x="12640101" y="2285999"/>
              <a:ext cx="0" cy="235915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>
              <a:off x="12640101" y="4647063"/>
              <a:ext cx="236106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Oval 26"/>
            <p:cNvSpPr/>
            <p:nvPr/>
          </p:nvSpPr>
          <p:spPr>
            <a:xfrm>
              <a:off x="9764063" y="2952419"/>
              <a:ext cx="1097280" cy="109728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12794221" y="2814030"/>
              <a:ext cx="1097280" cy="109728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13788810" y="2684946"/>
              <a:ext cx="1097280" cy="109728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13075712" y="3459367"/>
              <a:ext cx="1097280" cy="109728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13323194" y="3000187"/>
              <a:ext cx="1097280" cy="109728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9725963" y="3298055"/>
              <a:ext cx="118872" cy="118872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10719357" y="3169605"/>
              <a:ext cx="118872" cy="118872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10021719" y="3942740"/>
              <a:ext cx="118872" cy="118872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13291609" y="3298055"/>
              <a:ext cx="118872" cy="118872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13571037" y="3949292"/>
              <a:ext cx="118872" cy="118872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14276872" y="3167625"/>
              <a:ext cx="118872" cy="118872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13805426" y="3456613"/>
              <a:ext cx="118872" cy="11887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9080776" y="4631785"/>
              <a:ext cx="235658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 smtClean="0">
                  <a:latin typeface="Garamond" panose="02020404030301010803" pitchFamily="18" charset="0"/>
                </a:rPr>
                <a:t>x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2627131" y="4631785"/>
              <a:ext cx="235658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>
                  <a:latin typeface="Garamond" panose="02020404030301010803" pitchFamily="18" charset="0"/>
                </a:rPr>
                <a:t>a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 rot="16200000">
              <a:off x="11295762" y="3277879"/>
              <a:ext cx="235658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 smtClean="0">
                  <a:latin typeface="Garamond" panose="02020404030301010803" pitchFamily="18" charset="0"/>
                </a:rPr>
                <a:t>b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8971053" y="4596263"/>
              <a:ext cx="1758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0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2558297" y="4596263"/>
              <a:ext cx="1758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0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068076" y="4823862"/>
              <a:ext cx="235658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Image Space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2627130" y="4823862"/>
              <a:ext cx="235658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Garamond" panose="02020404030301010803" pitchFamily="18" charset="0"/>
                </a:rPr>
                <a:t>Hough Space</a:t>
              </a:r>
              <a:endParaRPr lang="en-US" sz="1600" dirty="0">
                <a:latin typeface="Garamond" panose="02020404030301010803" pitchFamily="18" charset="0"/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10258475" y="3462769"/>
              <a:ext cx="118872" cy="11887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5" name="Straight Arrow Connector 54"/>
            <p:cNvCxnSpPr>
              <a:stCxn id="32" idx="6"/>
              <a:endCxn id="35" idx="2"/>
            </p:cNvCxnSpPr>
            <p:nvPr/>
          </p:nvCxnSpPr>
          <p:spPr>
            <a:xfrm>
              <a:off x="9844835" y="3357491"/>
              <a:ext cx="3446774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>
              <a:stCxn id="33" idx="6"/>
              <a:endCxn id="37" idx="2"/>
            </p:cNvCxnSpPr>
            <p:nvPr/>
          </p:nvCxnSpPr>
          <p:spPr>
            <a:xfrm flipV="1">
              <a:off x="10838229" y="3227061"/>
              <a:ext cx="3438643" cy="198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/>
            <p:cNvCxnSpPr>
              <a:stCxn id="34" idx="6"/>
              <a:endCxn id="36" idx="2"/>
            </p:cNvCxnSpPr>
            <p:nvPr/>
          </p:nvCxnSpPr>
          <p:spPr>
            <a:xfrm>
              <a:off x="10140591" y="4002176"/>
              <a:ext cx="3430446" cy="6552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>
              <a:stCxn id="53" idx="6"/>
              <a:endCxn id="38" idx="2"/>
            </p:cNvCxnSpPr>
            <p:nvPr/>
          </p:nvCxnSpPr>
          <p:spPr>
            <a:xfrm flipV="1">
              <a:off x="10377347" y="3516049"/>
              <a:ext cx="3428079" cy="6156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43238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0112" y="1443037"/>
            <a:ext cx="2752725" cy="3933825"/>
          </a:xfrm>
          <a:prstGeom prst="rect">
            <a:avLst/>
          </a:prstGeom>
        </p:spPr>
      </p:pic>
      <p:grpSp>
        <p:nvGrpSpPr>
          <p:cNvPr id="49" name="Group 48"/>
          <p:cNvGrpSpPr/>
          <p:nvPr/>
        </p:nvGrpSpPr>
        <p:grpSpPr>
          <a:xfrm>
            <a:off x="3172689" y="1590675"/>
            <a:ext cx="3707218" cy="3171825"/>
            <a:chOff x="3172689" y="1590675"/>
            <a:chExt cx="3707218" cy="3171825"/>
          </a:xfrm>
        </p:grpSpPr>
        <p:cxnSp>
          <p:nvCxnSpPr>
            <p:cNvPr id="4" name="Straight Arrow Connector 3"/>
            <p:cNvCxnSpPr/>
            <p:nvPr/>
          </p:nvCxnSpPr>
          <p:spPr>
            <a:xfrm flipV="1">
              <a:off x="3533775" y="1590675"/>
              <a:ext cx="0" cy="245745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flipV="1">
              <a:off x="3524250" y="3305175"/>
              <a:ext cx="2190750" cy="73342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533775" y="4048125"/>
              <a:ext cx="1362075" cy="71437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 flipV="1">
              <a:off x="3586162" y="2157413"/>
              <a:ext cx="1119188" cy="201453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4705350" y="2164079"/>
              <a:ext cx="1212532" cy="20078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/>
            <p:cNvSpPr/>
            <p:nvPr/>
          </p:nvSpPr>
          <p:spPr>
            <a:xfrm>
              <a:off x="3810001" y="2400300"/>
              <a:ext cx="1883664" cy="242888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/>
            <p:cNvSpPr txBox="1"/>
            <p:nvPr/>
          </p:nvSpPr>
          <p:spPr>
            <a:xfrm rot="1677040">
              <a:off x="3347194" y="4354325"/>
              <a:ext cx="1447800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r"/>
              <a:r>
                <a:rPr lang="en-US" dirty="0" smtClean="0">
                  <a:latin typeface="Garamond" panose="02020404030301010803" pitchFamily="18" charset="0"/>
                </a:rPr>
                <a:t>a</a:t>
              </a:r>
              <a:endParaRPr lang="en-US" dirty="0">
                <a:latin typeface="Garamond" panose="02020404030301010803" pitchFamily="18" charset="0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 rot="20533489">
              <a:off x="3386729" y="3354537"/>
              <a:ext cx="2235293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latin typeface="Garamond" panose="02020404030301010803" pitchFamily="18" charset="0"/>
                </a:rPr>
                <a:t>b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 rot="16200000">
              <a:off x="2239708" y="2718077"/>
              <a:ext cx="2235293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r"/>
              <a:r>
                <a:rPr lang="en-US" dirty="0" smtClean="0">
                  <a:latin typeface="Garamond" panose="02020404030301010803" pitchFamily="18" charset="0"/>
                </a:rPr>
                <a:t>r</a:t>
              </a:r>
              <a:endParaRPr lang="en-US" dirty="0">
                <a:latin typeface="Garamond" panose="02020404030301010803" pitchFamily="18" charset="0"/>
              </a:endParaRPr>
            </a:p>
          </p:txBody>
        </p:sp>
        <p:cxnSp>
          <p:nvCxnSpPr>
            <p:cNvPr id="65" name="Straight Connector 64"/>
            <p:cNvCxnSpPr/>
            <p:nvPr/>
          </p:nvCxnSpPr>
          <p:spPr>
            <a:xfrm flipH="1" flipV="1">
              <a:off x="4548187" y="2157413"/>
              <a:ext cx="1119188" cy="201453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V="1">
              <a:off x="5667375" y="2164079"/>
              <a:ext cx="1212532" cy="20078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Oval 67"/>
            <p:cNvSpPr/>
            <p:nvPr/>
          </p:nvSpPr>
          <p:spPr>
            <a:xfrm>
              <a:off x="4757736" y="2400300"/>
              <a:ext cx="1883664" cy="242888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72014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237251" y="1376655"/>
            <a:ext cx="12043789" cy="4298884"/>
            <a:chOff x="1237251" y="1376655"/>
            <a:chExt cx="12043789" cy="4298884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2413" y="1376656"/>
              <a:ext cx="3333520" cy="4298883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7251" y="1376655"/>
              <a:ext cx="3608939" cy="4298883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16941" y="1376655"/>
              <a:ext cx="2364099" cy="429888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52156" y="1376656"/>
              <a:ext cx="2328562" cy="42988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310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1155</TotalTime>
  <Words>238</Words>
  <Application>Microsoft Office PowerPoint</Application>
  <PresentationFormat>Custom</PresentationFormat>
  <Paragraphs>115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Garamond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CMobley7</dc:creator>
  <cp:lastModifiedBy>CMobley7</cp:lastModifiedBy>
  <cp:revision>85</cp:revision>
  <dcterms:created xsi:type="dcterms:W3CDTF">2016-08-29T18:20:42Z</dcterms:created>
  <dcterms:modified xsi:type="dcterms:W3CDTF">2016-09-01T02:48:58Z</dcterms:modified>
</cp:coreProperties>
</file>